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32.jpeg" ContentType="image/jpe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7.png" ContentType="image/png"/>
  <Override PartName="/ppt/media/image12.png" ContentType="image/png"/>
  <Override PartName="/ppt/media/image13.png" ContentType="image/png"/>
  <Override PartName="/ppt/media/image40.png" ContentType="image/png"/>
  <Override PartName="/ppt/media/image8.png" ContentType="image/png"/>
  <Override PartName="/ppt/media/image38.png" ContentType="image/png"/>
  <Override PartName="/ppt/media/image39.jpeg" ContentType="image/jpeg"/>
  <Override PartName="/ppt/media/image41.jpeg" ContentType="image/jpeg"/>
  <Override PartName="/ppt/media/image44.png" ContentType="image/png"/>
  <Override PartName="/ppt/media/image9.png" ContentType="image/png"/>
  <Override PartName="/ppt/media/image37.jpeg" ContentType="image/jpeg"/>
  <Override PartName="/ppt/media/image30.png" ContentType="image/png"/>
  <Override PartName="/ppt/media/image5.png" ContentType="image/png"/>
  <Override PartName="/ppt/media/image28.png" ContentType="image/png"/>
  <Override PartName="/ppt/media/image43.png" ContentType="image/png"/>
  <Override PartName="/ppt/media/image11.png" ContentType="image/png"/>
  <Override PartName="/ppt/media/image36.png" ContentType="image/png"/>
  <Override PartName="/ppt/media/image6.png" ContentType="image/png"/>
  <Override PartName="/ppt/media/image29.png" ContentType="image/png"/>
  <Override PartName="/ppt/media/image35.jpeg" ContentType="image/jpeg"/>
  <Override PartName="/ppt/media/image10.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2.png" ContentType="image/png"/>
  <Override PartName="/ppt/media/image25.png" ContentType="image/png"/>
  <Override PartName="/ppt/media/image42.jpeg" ContentType="image/jpe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3"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4"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9"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2"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6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0"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8"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1"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3"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5"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96"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1"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4"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6"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9"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2"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0"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4"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6"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2"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8"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39"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4"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45"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7"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4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9"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3"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5"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6"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9"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0"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1"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3"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4"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5"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6"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7"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8"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6"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8"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81"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6"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87"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9"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90"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5"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7"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8"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2"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3"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5"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6"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7"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8"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9"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0"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9"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1"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3"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24"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9"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30"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2"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3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4"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8"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0"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41"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4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45"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46"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8"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49"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0"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1"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2"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3"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1"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3"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5"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66"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8"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1"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72"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4"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7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6"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9"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80"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2"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83"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8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87"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88"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0"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1"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2"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3"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4"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5"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9000" y="6358680"/>
            <a:ext cx="12200760" cy="470160"/>
            <a:chOff x="-9000" y="6358680"/>
            <a:chExt cx="12200760" cy="470160"/>
          </a:xfrm>
        </p:grpSpPr>
        <p:sp>
          <p:nvSpPr>
            <p:cNvPr id="1"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2" name="Google Shape;14;p1" descr=""/>
            <p:cNvPicPr/>
            <p:nvPr/>
          </p:nvPicPr>
          <p:blipFill>
            <a:blip r:embed="rId2"/>
            <a:stretch/>
          </p:blipFill>
          <p:spPr>
            <a:xfrm>
              <a:off x="10548360" y="6358680"/>
              <a:ext cx="470160" cy="470160"/>
            </a:xfrm>
            <a:prstGeom prst="rect">
              <a:avLst/>
            </a:prstGeom>
            <a:ln>
              <a:noFill/>
            </a:ln>
          </p:spPr>
        </p:pic>
        <p:sp>
          <p:nvSpPr>
            <p:cNvPr id="3"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4" name="PlaceHolder 4"/>
          <p:cNvSpPr>
            <a:spLocks noGrp="1"/>
          </p:cNvSpPr>
          <p:nvPr>
            <p:ph type="title"/>
          </p:nvPr>
        </p:nvSpPr>
        <p:spPr>
          <a:xfrm>
            <a:off x="1523880" y="1122480"/>
            <a:ext cx="9143640" cy="2387160"/>
          </a:xfrm>
          <a:prstGeom prst="rect">
            <a:avLst/>
          </a:prstGeom>
        </p:spPr>
        <p:txBody>
          <a:bodyPr anchor="b">
            <a:noAutofit/>
          </a:bodyPr>
          <a:p>
            <a:pPr algn="ctr"/>
            <a:r>
              <a:rPr b="0" lang="en-IN" sz="6000" spc="-1" strike="noStrike">
                <a:solidFill>
                  <a:srgbClr val="000000"/>
                </a:solidFill>
                <a:latin typeface="Arial"/>
              </a:rPr>
              <a:t>Click to edit the </a:t>
            </a:r>
            <a:r>
              <a:rPr b="0" lang="en-IN" sz="6000" spc="-1" strike="noStrike">
                <a:solidFill>
                  <a:srgbClr val="000000"/>
                </a:solidFill>
                <a:latin typeface="Arial"/>
              </a:rPr>
              <a:t>title text format</a:t>
            </a:r>
            <a:endParaRPr b="0" lang="en-IN" sz="6000" spc="-1" strike="noStrike">
              <a:solidFill>
                <a:srgbClr val="000000"/>
              </a:solidFill>
              <a:latin typeface="Arial"/>
            </a:endParaRPr>
          </a:p>
        </p:txBody>
      </p:sp>
      <p:sp>
        <p:nvSpPr>
          <p:cNvPr id="5" name="PlaceHolder 5"/>
          <p:cNvSpPr>
            <a:spLocks noGrp="1"/>
          </p:cNvSpPr>
          <p:nvPr>
            <p:ph type="body"/>
          </p:nvPr>
        </p:nvSpPr>
        <p:spPr>
          <a:xfrm>
            <a:off x="0" y="0"/>
            <a:ext cx="12191760" cy="685764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 name="Group 1"/>
          <p:cNvGrpSpPr/>
          <p:nvPr/>
        </p:nvGrpSpPr>
        <p:grpSpPr>
          <a:xfrm>
            <a:off x="-9000" y="6358680"/>
            <a:ext cx="12200760" cy="470160"/>
            <a:chOff x="-9000" y="6358680"/>
            <a:chExt cx="12200760" cy="470160"/>
          </a:xfrm>
        </p:grpSpPr>
        <p:sp>
          <p:nvSpPr>
            <p:cNvPr id="43"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44" name="Google Shape;14;p1" descr=""/>
            <p:cNvPicPr/>
            <p:nvPr/>
          </p:nvPicPr>
          <p:blipFill>
            <a:blip r:embed="rId2"/>
            <a:stretch/>
          </p:blipFill>
          <p:spPr>
            <a:xfrm>
              <a:off x="10548360" y="6358680"/>
              <a:ext cx="470160" cy="470160"/>
            </a:xfrm>
            <a:prstGeom prst="rect">
              <a:avLst/>
            </a:prstGeom>
            <a:ln>
              <a:noFill/>
            </a:ln>
          </p:spPr>
        </p:pic>
        <p:sp>
          <p:nvSpPr>
            <p:cNvPr id="45"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a:t>
            </a:r>
            <a:r>
              <a:rPr b="0" lang="en-IN" sz="1400" spc="-1" strike="noStrike">
                <a:solidFill>
                  <a:srgbClr val="000000"/>
                </a:solidFill>
                <a:latin typeface="Arial"/>
              </a:rPr>
              <a:t>format</a:t>
            </a:r>
            <a:endParaRPr b="0" lang="en-IN" sz="1400" spc="-1" strike="noStrike">
              <a:solidFill>
                <a:srgbClr val="000000"/>
              </a:solidFill>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4" name="Group 1"/>
          <p:cNvGrpSpPr/>
          <p:nvPr/>
        </p:nvGrpSpPr>
        <p:grpSpPr>
          <a:xfrm>
            <a:off x="-9000" y="6358680"/>
            <a:ext cx="12200760" cy="470160"/>
            <a:chOff x="-9000" y="6358680"/>
            <a:chExt cx="12200760" cy="470160"/>
          </a:xfrm>
        </p:grpSpPr>
        <p:sp>
          <p:nvSpPr>
            <p:cNvPr id="85"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86" name="Google Shape;14;p1" descr=""/>
            <p:cNvPicPr/>
            <p:nvPr/>
          </p:nvPicPr>
          <p:blipFill>
            <a:blip r:embed="rId2"/>
            <a:stretch/>
          </p:blipFill>
          <p:spPr>
            <a:xfrm>
              <a:off x="10548360" y="6358680"/>
              <a:ext cx="470160" cy="470160"/>
            </a:xfrm>
            <a:prstGeom prst="rect">
              <a:avLst/>
            </a:prstGeom>
            <a:ln>
              <a:noFill/>
            </a:ln>
          </p:spPr>
        </p:pic>
        <p:sp>
          <p:nvSpPr>
            <p:cNvPr id="87"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88" name="PlaceHolder 4"/>
          <p:cNvSpPr>
            <a:spLocks noGrp="1"/>
          </p:cNvSpPr>
          <p:nvPr>
            <p:ph type="title"/>
          </p:nvPr>
        </p:nvSpPr>
        <p:spPr>
          <a:xfrm>
            <a:off x="838080" y="365040"/>
            <a:ext cx="10515240" cy="1325160"/>
          </a:xfrm>
          <a:prstGeom prst="rect">
            <a:avLst/>
          </a:prstGeom>
        </p:spPr>
        <p:txBody>
          <a:bodyPr anchor="ctr">
            <a:noAutofit/>
          </a:bodyPr>
          <a:p>
            <a:pPr algn="ct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89" name="PlaceHolder 5"/>
          <p:cNvSpPr>
            <a:spLocks noGrp="1"/>
          </p:cNvSpPr>
          <p:nvPr>
            <p:ph type="body"/>
          </p:nvPr>
        </p:nvSpPr>
        <p:spPr>
          <a:xfrm>
            <a:off x="0" y="0"/>
            <a:ext cx="12191760" cy="421632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6" name="Group 1"/>
          <p:cNvGrpSpPr/>
          <p:nvPr/>
        </p:nvGrpSpPr>
        <p:grpSpPr>
          <a:xfrm>
            <a:off x="-9000" y="6358680"/>
            <a:ext cx="12200760" cy="470160"/>
            <a:chOff x="-9000" y="6358680"/>
            <a:chExt cx="12200760" cy="470160"/>
          </a:xfrm>
        </p:grpSpPr>
        <p:sp>
          <p:nvSpPr>
            <p:cNvPr id="127"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128" name="Google Shape;14;p1" descr=""/>
            <p:cNvPicPr/>
            <p:nvPr/>
          </p:nvPicPr>
          <p:blipFill>
            <a:blip r:embed="rId2"/>
            <a:stretch/>
          </p:blipFill>
          <p:spPr>
            <a:xfrm>
              <a:off x="10548360" y="6358680"/>
              <a:ext cx="470160" cy="470160"/>
            </a:xfrm>
            <a:prstGeom prst="rect">
              <a:avLst/>
            </a:prstGeom>
            <a:ln>
              <a:noFill/>
            </a:ln>
          </p:spPr>
        </p:pic>
        <p:sp>
          <p:nvSpPr>
            <p:cNvPr id="129"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130" name="PlaceHolder 4"/>
          <p:cNvSpPr>
            <a:spLocks noGrp="1"/>
          </p:cNvSpPr>
          <p:nvPr>
            <p:ph type="title"/>
          </p:nvPr>
        </p:nvSpPr>
        <p:spPr>
          <a:xfrm>
            <a:off x="628560" y="685800"/>
            <a:ext cx="6314760" cy="914040"/>
          </a:xfrm>
          <a:prstGeom prst="rect">
            <a:avLst/>
          </a:prstGeom>
        </p:spPr>
        <p:txBody>
          <a:bodyPr anchor="ctr">
            <a:noAutofit/>
          </a:bodyPr>
          <a:p>
            <a:pPr algn="ct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131" name="CustomShape 5"/>
          <p:cNvSpPr/>
          <p:nvPr/>
        </p:nvSpPr>
        <p:spPr>
          <a:xfrm>
            <a:off x="796320" y="1923120"/>
            <a:ext cx="93240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132" name="PlaceHolder 6"/>
          <p:cNvSpPr>
            <a:spLocks noGrp="1"/>
          </p:cNvSpPr>
          <p:nvPr>
            <p:ph type="body"/>
          </p:nvPr>
        </p:nvSpPr>
        <p:spPr>
          <a:xfrm>
            <a:off x="730800" y="2533680"/>
            <a:ext cx="5028840" cy="71388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9" name="Group 1"/>
          <p:cNvGrpSpPr/>
          <p:nvPr/>
        </p:nvGrpSpPr>
        <p:grpSpPr>
          <a:xfrm>
            <a:off x="-9000" y="6358680"/>
            <a:ext cx="12200760" cy="470160"/>
            <a:chOff x="-9000" y="6358680"/>
            <a:chExt cx="12200760" cy="470160"/>
          </a:xfrm>
        </p:grpSpPr>
        <p:sp>
          <p:nvSpPr>
            <p:cNvPr id="170"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171" name="Google Shape;14;p1" descr=""/>
            <p:cNvPicPr/>
            <p:nvPr/>
          </p:nvPicPr>
          <p:blipFill>
            <a:blip r:embed="rId2"/>
            <a:stretch/>
          </p:blipFill>
          <p:spPr>
            <a:xfrm>
              <a:off x="10548360" y="6358680"/>
              <a:ext cx="470160" cy="470160"/>
            </a:xfrm>
            <a:prstGeom prst="rect">
              <a:avLst/>
            </a:prstGeom>
            <a:ln>
              <a:noFill/>
            </a:ln>
          </p:spPr>
        </p:pic>
        <p:sp>
          <p:nvSpPr>
            <p:cNvPr id="172"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17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7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1" name="Group 1"/>
          <p:cNvGrpSpPr/>
          <p:nvPr/>
        </p:nvGrpSpPr>
        <p:grpSpPr>
          <a:xfrm>
            <a:off x="-9000" y="6358680"/>
            <a:ext cx="12200760" cy="470160"/>
            <a:chOff x="-9000" y="6358680"/>
            <a:chExt cx="12200760" cy="470160"/>
          </a:xfrm>
        </p:grpSpPr>
        <p:sp>
          <p:nvSpPr>
            <p:cNvPr id="212"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213" name="Google Shape;14;p1" descr=""/>
            <p:cNvPicPr/>
            <p:nvPr/>
          </p:nvPicPr>
          <p:blipFill>
            <a:blip r:embed="rId2"/>
            <a:stretch/>
          </p:blipFill>
          <p:spPr>
            <a:xfrm>
              <a:off x="10548360" y="6358680"/>
              <a:ext cx="470160" cy="470160"/>
            </a:xfrm>
            <a:prstGeom prst="rect">
              <a:avLst/>
            </a:prstGeom>
            <a:ln>
              <a:noFill/>
            </a:ln>
          </p:spPr>
        </p:pic>
        <p:sp>
          <p:nvSpPr>
            <p:cNvPr id="214"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215" name="PlaceHolder 4"/>
          <p:cNvSpPr>
            <a:spLocks noGrp="1"/>
          </p:cNvSpPr>
          <p:nvPr>
            <p:ph type="title"/>
          </p:nvPr>
        </p:nvSpPr>
        <p:spPr>
          <a:xfrm>
            <a:off x="628560" y="685800"/>
            <a:ext cx="6314760" cy="914040"/>
          </a:xfrm>
          <a:prstGeom prst="rect">
            <a:avLst/>
          </a:prstGeom>
        </p:spPr>
        <p:txBody>
          <a:bodyPr anchor="ctr">
            <a:noAutofit/>
          </a:bodyPr>
          <a:p>
            <a:pPr algn="ct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216" name="CustomShape 5"/>
          <p:cNvSpPr/>
          <p:nvPr/>
        </p:nvSpPr>
        <p:spPr>
          <a:xfrm>
            <a:off x="730800" y="2233440"/>
            <a:ext cx="93240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217" name="PlaceHolder 6"/>
          <p:cNvSpPr>
            <a:spLocks noGrp="1"/>
          </p:cNvSpPr>
          <p:nvPr>
            <p:ph type="body"/>
          </p:nvPr>
        </p:nvSpPr>
        <p:spPr>
          <a:xfrm>
            <a:off x="628560" y="1504800"/>
            <a:ext cx="5028840" cy="71388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4" name="Group 1"/>
          <p:cNvGrpSpPr/>
          <p:nvPr/>
        </p:nvGrpSpPr>
        <p:grpSpPr>
          <a:xfrm>
            <a:off x="-9000" y="6358680"/>
            <a:ext cx="12200760" cy="470160"/>
            <a:chOff x="-9000" y="6358680"/>
            <a:chExt cx="12200760" cy="470160"/>
          </a:xfrm>
        </p:grpSpPr>
        <p:sp>
          <p:nvSpPr>
            <p:cNvPr id="255"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256" name="Google Shape;14;p1" descr=""/>
            <p:cNvPicPr/>
            <p:nvPr/>
          </p:nvPicPr>
          <p:blipFill>
            <a:blip r:embed="rId2"/>
            <a:stretch/>
          </p:blipFill>
          <p:spPr>
            <a:xfrm>
              <a:off x="10548360" y="6358680"/>
              <a:ext cx="470160" cy="470160"/>
            </a:xfrm>
            <a:prstGeom prst="rect">
              <a:avLst/>
            </a:prstGeom>
            <a:ln>
              <a:noFill/>
            </a:ln>
          </p:spPr>
        </p:pic>
        <p:sp>
          <p:nvSpPr>
            <p:cNvPr id="257"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258"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5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297" name="Google Shape;118;p19" descr=""/>
          <p:cNvPicPr/>
          <p:nvPr/>
        </p:nvPicPr>
        <p:blipFill>
          <a:blip r:embed="rId1"/>
          <a:stretch/>
        </p:blipFill>
        <p:spPr>
          <a:xfrm>
            <a:off x="5106240" y="-236880"/>
            <a:ext cx="7320600" cy="6008400"/>
          </a:xfrm>
          <a:prstGeom prst="rect">
            <a:avLst/>
          </a:prstGeom>
          <a:ln>
            <a:noFill/>
          </a:ln>
        </p:spPr>
      </p:pic>
      <p:pic>
        <p:nvPicPr>
          <p:cNvPr id="298" name="Google Shape;119;p19" descr=""/>
          <p:cNvPicPr/>
          <p:nvPr/>
        </p:nvPicPr>
        <p:blipFill>
          <a:blip r:embed="rId2"/>
          <a:stretch/>
        </p:blipFill>
        <p:spPr>
          <a:xfrm rot="10800000">
            <a:off x="-234720" y="1046520"/>
            <a:ext cx="7320600" cy="6008400"/>
          </a:xfrm>
          <a:prstGeom prst="rect">
            <a:avLst/>
          </a:prstGeom>
          <a:ln>
            <a:noFill/>
          </a:ln>
        </p:spPr>
      </p:pic>
      <p:sp>
        <p:nvSpPr>
          <p:cNvPr id="299" name="CustomShape 2"/>
          <p:cNvSpPr/>
          <p:nvPr/>
        </p:nvSpPr>
        <p:spPr>
          <a:xfrm>
            <a:off x="2342520" y="2644200"/>
            <a:ext cx="7157520" cy="1569240"/>
          </a:xfrm>
          <a:prstGeom prst="rect">
            <a:avLst/>
          </a:prstGeom>
          <a:noFill/>
          <a:ln>
            <a:noFill/>
          </a:ln>
        </p:spPr>
        <p:style>
          <a:lnRef idx="0"/>
          <a:fillRef idx="0"/>
          <a:effectRef idx="0"/>
          <a:fontRef idx="minor"/>
        </p:style>
        <p:txBody>
          <a:bodyPr>
            <a:noAutofit/>
          </a:bodyPr>
          <a:p>
            <a:pPr algn="ctr">
              <a:lnSpc>
                <a:spcPct val="100000"/>
              </a:lnSpc>
              <a:tabLst>
                <a:tab algn="l" pos="0"/>
              </a:tabLst>
            </a:pPr>
            <a:r>
              <a:rPr b="0" lang="en-US" sz="4800" spc="-1" strike="noStrike">
                <a:solidFill>
                  <a:srgbClr val="ffffff"/>
                </a:solidFill>
                <a:latin typeface="Calibri"/>
                <a:ea typeface="Calibri"/>
              </a:rPr>
              <a:t>GIT Assignment</a:t>
            </a:r>
            <a:endParaRPr b="0" lang="en-IN" sz="4800" spc="-1" strike="noStrike">
              <a:latin typeface="Arial"/>
            </a:endParaRPr>
          </a:p>
        </p:txBody>
      </p:sp>
      <p:pic>
        <p:nvPicPr>
          <p:cNvPr id="300" name="Google Shape;121;p19" descr="A picture containing clipart&#10;&#10;Description generated with very high confidence"/>
          <p:cNvPicPr/>
          <p:nvPr/>
        </p:nvPicPr>
        <p:blipFill>
          <a:blip r:embed="rId3"/>
          <a:stretch/>
        </p:blipFill>
        <p:spPr>
          <a:xfrm>
            <a:off x="365400" y="296280"/>
            <a:ext cx="2311560" cy="552600"/>
          </a:xfrm>
          <a:prstGeom prst="rect">
            <a:avLst/>
          </a:prstGeom>
          <a:ln>
            <a:noFill/>
          </a:ln>
        </p:spPr>
      </p:pic>
      <p:sp>
        <p:nvSpPr>
          <p:cNvPr id="301" name="CustomShape 3"/>
          <p:cNvSpPr/>
          <p:nvPr/>
        </p:nvSpPr>
        <p:spPr>
          <a:xfrm>
            <a:off x="8105760" y="5811480"/>
            <a:ext cx="3843360" cy="6458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400" spc="-1" strike="noStrike">
                <a:solidFill>
                  <a:srgbClr val="ffffff"/>
                </a:solidFill>
                <a:latin typeface="Calibri"/>
                <a:ea typeface="Calibri"/>
              </a:rPr>
              <a:t>Presented By : Gulshan Singh </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296"/>
                                        </p:tgtEl>
                                        <p:attrNameLst>
                                          <p:attrName>style.visibility</p:attrName>
                                        </p:attrNameLst>
                                      </p:cBhvr>
                                      <p:to>
                                        <p:strVal val="visible"/>
                                      </p:to>
                                    </p:set>
                                    <p:animEffect filter="fade" transition="in">
                                      <p:cBhvr additive="repl">
                                        <p:cTn id="7" dur="500"/>
                                        <p:tgtEl>
                                          <p:spTgt spid="296"/>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297"/>
                                        </p:tgtEl>
                                        <p:attrNameLst>
                                          <p:attrName>style.visibility</p:attrName>
                                        </p:attrNameLst>
                                      </p:cBhvr>
                                      <p:to>
                                        <p:strVal val="visible"/>
                                      </p:to>
                                    </p:set>
                                    <p:animEffect filter="fade" transition="in">
                                      <p:cBhvr additive="repl">
                                        <p:cTn id="11" dur="500"/>
                                        <p:tgtEl>
                                          <p:spTgt spid="297"/>
                                        </p:tgtEl>
                                      </p:cBhvr>
                                    </p:animEffect>
                                  </p:childTnLst>
                                </p:cTn>
                              </p:par>
                              <p:par>
                                <p:cTn id="12" nodeType="withEffect" fill="hold" presetClass="entr" presetID="10">
                                  <p:stCondLst>
                                    <p:cond delay="0"/>
                                  </p:stCondLst>
                                  <p:childTnLst>
                                    <p:set>
                                      <p:cBhvr>
                                        <p:cTn id="13" dur="1" fill="hold">
                                          <p:stCondLst>
                                            <p:cond delay="0"/>
                                          </p:stCondLst>
                                        </p:cTn>
                                        <p:tgtEl>
                                          <p:spTgt spid="298"/>
                                        </p:tgtEl>
                                        <p:attrNameLst>
                                          <p:attrName>style.visibility</p:attrName>
                                        </p:attrNameLst>
                                      </p:cBhvr>
                                      <p:to>
                                        <p:strVal val="visible"/>
                                      </p:to>
                                    </p:set>
                                    <p:animEffect filter="fade" transition="in">
                                      <p:cBhvr additive="repl">
                                        <p:cTn id="14"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grpSp>
        <p:nvGrpSpPr>
          <p:cNvPr id="374" name="Group 1"/>
          <p:cNvGrpSpPr/>
          <p:nvPr/>
        </p:nvGrpSpPr>
        <p:grpSpPr>
          <a:xfrm>
            <a:off x="-9000" y="6325920"/>
            <a:ext cx="12200760" cy="470160"/>
            <a:chOff x="-9000" y="6325920"/>
            <a:chExt cx="12200760" cy="470160"/>
          </a:xfrm>
        </p:grpSpPr>
        <p:sp>
          <p:nvSpPr>
            <p:cNvPr id="375" name="CustomShape 2"/>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76" name="Google Shape;233;p28" descr=""/>
            <p:cNvPicPr/>
            <p:nvPr/>
          </p:nvPicPr>
          <p:blipFill>
            <a:blip r:embed="rId1"/>
            <a:stretch/>
          </p:blipFill>
          <p:spPr>
            <a:xfrm>
              <a:off x="10548360" y="6325920"/>
              <a:ext cx="470160" cy="470160"/>
            </a:xfrm>
            <a:prstGeom prst="rect">
              <a:avLst/>
            </a:prstGeom>
            <a:ln>
              <a:noFill/>
            </a:ln>
          </p:spPr>
        </p:pic>
        <p:sp>
          <p:nvSpPr>
            <p:cNvPr id="377" name="CustomShape 3"/>
            <p:cNvSpPr/>
            <p:nvPr/>
          </p:nvSpPr>
          <p:spPr>
            <a:xfrm flipH="1" rot="10800000">
              <a:off x="11105280" y="6576840"/>
              <a:ext cx="1086120" cy="45360"/>
            </a:xfrm>
            <a:prstGeom prst="rect">
              <a:avLst/>
            </a:prstGeom>
            <a:solidFill>
              <a:srgbClr val="004586"/>
            </a:solidFill>
            <a:ln>
              <a:noFill/>
            </a:ln>
          </p:spPr>
          <p:style>
            <a:lnRef idx="0"/>
            <a:fillRef idx="0"/>
            <a:effectRef idx="0"/>
            <a:fontRef idx="minor"/>
          </p:style>
        </p:sp>
      </p:grpSp>
      <p:sp>
        <p:nvSpPr>
          <p:cNvPr id="378" name="CustomShape 4"/>
          <p:cNvSpPr/>
          <p:nvPr/>
        </p:nvSpPr>
        <p:spPr>
          <a:xfrm>
            <a:off x="594000" y="232200"/>
            <a:ext cx="10291320" cy="46422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2800" spc="-1" strike="noStrike">
                <a:solidFill>
                  <a:srgbClr val="ffffff"/>
                </a:solidFill>
                <a:latin typeface="Calibri"/>
                <a:ea typeface="Calibri"/>
              </a:rPr>
              <a:t>Add files to the Staging Area for commit:</a:t>
            </a:r>
            <a:endParaRPr b="0" lang="en-IN" sz="2800" spc="-1" strike="noStrike">
              <a:latin typeface="Arial"/>
            </a:endParaRPr>
          </a:p>
          <a:p>
            <a:pPr>
              <a:lnSpc>
                <a:spcPct val="100000"/>
              </a:lnSpc>
              <a:tabLst>
                <a:tab algn="l" pos="0"/>
              </a:tabLst>
            </a:pPr>
            <a:r>
              <a:rPr b="0" lang="en-US" sz="2400" spc="-1" strike="noStrike">
                <a:solidFill>
                  <a:srgbClr val="ffffff"/>
                </a:solidFill>
                <a:latin typeface="Calibri"/>
                <a:ea typeface="Calibri"/>
              </a:rPr>
              <a:t>Now to add the files to the git repository for commit:</a:t>
            </a:r>
            <a:endParaRPr b="0" lang="en-IN" sz="24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 git add .  # </a:t>
            </a:r>
            <a:r>
              <a:rPr b="0" lang="en-US" sz="2000" spc="-1" strike="noStrike">
                <a:solidFill>
                  <a:srgbClr val="ffffff"/>
                </a:solidFill>
                <a:highlight>
                  <a:srgbClr val="282829"/>
                </a:highlight>
                <a:latin typeface="Calibri"/>
                <a:ea typeface="Calibri"/>
              </a:rPr>
              <a:t>Adds all the files in the local repository and stages them for commit</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OR if you want to add a specific file</a:t>
            </a:r>
            <a:endParaRPr b="0" lang="en-IN" sz="24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 git add README.md # </a:t>
            </a:r>
            <a:r>
              <a:rPr b="0" lang="en-US" sz="2000" spc="-1" strike="noStrike">
                <a:solidFill>
                  <a:srgbClr val="ffffff"/>
                </a:solidFill>
                <a:highlight>
                  <a:srgbClr val="282829"/>
                </a:highlight>
                <a:latin typeface="Calibri"/>
                <a:ea typeface="Calibri"/>
              </a:rPr>
              <a:t>To add a specific file</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1" lang="en-US" sz="2400" spc="-1" strike="noStrike">
                <a:solidFill>
                  <a:srgbClr val="ffffff"/>
                </a:solidFill>
                <a:highlight>
                  <a:srgbClr val="282829"/>
                </a:highlight>
                <a:latin typeface="Calibri"/>
                <a:ea typeface="Calibri"/>
              </a:rPr>
              <a:t>Before we commit let’s see what files are staged:</a:t>
            </a:r>
            <a:endParaRPr b="0" lang="en-IN" sz="24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 git status # </a:t>
            </a:r>
            <a:r>
              <a:rPr b="0" lang="en-US" sz="2000" spc="-1" strike="noStrike">
                <a:solidFill>
                  <a:srgbClr val="ffffff"/>
                </a:solidFill>
                <a:highlight>
                  <a:srgbClr val="282829"/>
                </a:highlight>
                <a:latin typeface="Calibri"/>
                <a:ea typeface="Calibri"/>
              </a:rPr>
              <a:t>Lists all new or modified files to be committed</a:t>
            </a:r>
            <a:endParaRPr b="0" lang="en-IN" sz="2000" spc="-1" strike="noStrike">
              <a:latin typeface="Arial"/>
            </a:endParaRPr>
          </a:p>
          <a:p>
            <a:pPr>
              <a:lnSpc>
                <a:spcPct val="115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p:txBody>
      </p:sp>
      <p:pic>
        <p:nvPicPr>
          <p:cNvPr id="379" name="Google Shape;236;p28" descr=""/>
          <p:cNvPicPr/>
          <p:nvPr/>
        </p:nvPicPr>
        <p:blipFill>
          <a:blip r:embed="rId2"/>
          <a:srcRect l="0" t="28276" r="23122" b="23948"/>
          <a:stretch/>
        </p:blipFill>
        <p:spPr>
          <a:xfrm>
            <a:off x="640440" y="3693600"/>
            <a:ext cx="11191320" cy="2855880"/>
          </a:xfrm>
          <a:prstGeom prst="rect">
            <a:avLst/>
          </a:prstGeom>
          <a:ln>
            <a:noFill/>
          </a:ln>
        </p:spPr>
      </p:pic>
    </p:spTree>
  </p:cSld>
  <p:transition spd="slow">
    <p:push dir="l"/>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grpSp>
        <p:nvGrpSpPr>
          <p:cNvPr id="380" name="Group 1"/>
          <p:cNvGrpSpPr/>
          <p:nvPr/>
        </p:nvGrpSpPr>
        <p:grpSpPr>
          <a:xfrm>
            <a:off x="-9000" y="6325920"/>
            <a:ext cx="12200760" cy="470160"/>
            <a:chOff x="-9000" y="6325920"/>
            <a:chExt cx="12200760" cy="470160"/>
          </a:xfrm>
        </p:grpSpPr>
        <p:sp>
          <p:nvSpPr>
            <p:cNvPr id="381" name="CustomShape 2"/>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82" name="Google Shape;243;p29" descr=""/>
            <p:cNvPicPr/>
            <p:nvPr/>
          </p:nvPicPr>
          <p:blipFill>
            <a:blip r:embed="rId1"/>
            <a:stretch/>
          </p:blipFill>
          <p:spPr>
            <a:xfrm>
              <a:off x="10548360" y="6325920"/>
              <a:ext cx="470160" cy="470160"/>
            </a:xfrm>
            <a:prstGeom prst="rect">
              <a:avLst/>
            </a:prstGeom>
            <a:ln>
              <a:noFill/>
            </a:ln>
          </p:spPr>
        </p:pic>
        <p:sp>
          <p:nvSpPr>
            <p:cNvPr id="383" name="CustomShape 3"/>
            <p:cNvSpPr/>
            <p:nvPr/>
          </p:nvSpPr>
          <p:spPr>
            <a:xfrm flipH="1" rot="10800000">
              <a:off x="11105280" y="6576840"/>
              <a:ext cx="1086120" cy="45360"/>
            </a:xfrm>
            <a:prstGeom prst="rect">
              <a:avLst/>
            </a:prstGeom>
            <a:solidFill>
              <a:srgbClr val="004586"/>
            </a:solidFill>
            <a:ln>
              <a:noFill/>
            </a:ln>
          </p:spPr>
          <p:style>
            <a:lnRef idx="0"/>
            <a:fillRef idx="0"/>
            <a:effectRef idx="0"/>
            <a:fontRef idx="minor"/>
          </p:style>
        </p:sp>
      </p:grpSp>
      <p:sp>
        <p:nvSpPr>
          <p:cNvPr id="384" name="CustomShape 4"/>
          <p:cNvSpPr/>
          <p:nvPr/>
        </p:nvSpPr>
        <p:spPr>
          <a:xfrm>
            <a:off x="64800" y="185760"/>
            <a:ext cx="12035880" cy="2843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2600" spc="-1" strike="noStrike">
                <a:solidFill>
                  <a:srgbClr val="ffffff"/>
                </a:solidFill>
                <a:latin typeface="Calibri"/>
                <a:ea typeface="Calibri"/>
              </a:rPr>
              <a:t>Commit Changes you made to your Git Repo:</a:t>
            </a:r>
            <a:endParaRPr b="0" lang="en-IN" sz="2600" spc="-1" strike="noStrike">
              <a:latin typeface="Arial"/>
            </a:endParaRPr>
          </a:p>
          <a:p>
            <a:pPr>
              <a:lnSpc>
                <a:spcPct val="100000"/>
              </a:lnSpc>
              <a:tabLst>
                <a:tab algn="l" pos="0"/>
              </a:tabLst>
            </a:pPr>
            <a:endParaRPr b="0" lang="en-IN" sz="2600" spc="-1" strike="noStrike">
              <a:latin typeface="Arial"/>
            </a:endParaRPr>
          </a:p>
          <a:p>
            <a:pPr marL="914400">
              <a:lnSpc>
                <a:spcPct val="100000"/>
              </a:lnSpc>
              <a:tabLst>
                <a:tab algn="l" pos="0"/>
              </a:tabLst>
            </a:pPr>
            <a:r>
              <a:rPr b="0" lang="en-US" sz="2400" spc="-1" strike="noStrike">
                <a:solidFill>
                  <a:srgbClr val="ffffff"/>
                </a:solidFill>
                <a:highlight>
                  <a:srgbClr val="282829"/>
                </a:highlight>
                <a:latin typeface="Calibri"/>
                <a:ea typeface="Calibri"/>
              </a:rPr>
              <a:t>$ git commit -m "First commit"</a:t>
            </a:r>
            <a:r>
              <a:rPr b="0" lang="en-US" sz="1400" spc="-1" strike="noStrike">
                <a:solidFill>
                  <a:srgbClr val="ffffff"/>
                </a:solidFill>
                <a:highlight>
                  <a:srgbClr val="282829"/>
                </a:highlight>
                <a:latin typeface="Calibri"/>
                <a:ea typeface="Calibri"/>
              </a:rPr>
              <a:t> # </a:t>
            </a:r>
            <a:r>
              <a:rPr b="0" lang="en-US" sz="2000" spc="-1" strike="noStrike">
                <a:solidFill>
                  <a:srgbClr val="ffffff"/>
                </a:solidFill>
                <a:highlight>
                  <a:srgbClr val="282829"/>
                </a:highlight>
                <a:latin typeface="Calibri"/>
                <a:ea typeface="Calibri"/>
              </a:rPr>
              <a:t>The message in the " " is given so that the other users can read the message and see what changes you made</a:t>
            </a:r>
            <a:endParaRPr b="0" lang="en-IN" sz="2000" spc="-1" strike="noStrike">
              <a:latin typeface="Arial"/>
            </a:endParaRPr>
          </a:p>
          <a:p>
            <a:pPr>
              <a:lnSpc>
                <a:spcPct val="115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p:txBody>
      </p:sp>
      <p:pic>
        <p:nvPicPr>
          <p:cNvPr id="385" name="Google Shape;246;p29" descr=""/>
          <p:cNvPicPr/>
          <p:nvPr/>
        </p:nvPicPr>
        <p:blipFill>
          <a:blip r:embed="rId2"/>
          <a:srcRect l="0" t="53673" r="16746" b="23048"/>
          <a:stretch/>
        </p:blipFill>
        <p:spPr>
          <a:xfrm>
            <a:off x="105840" y="2115720"/>
            <a:ext cx="11864520" cy="3164040"/>
          </a:xfrm>
          <a:prstGeom prst="rect">
            <a:avLst/>
          </a:prstGeom>
          <a:ln>
            <a:noFill/>
          </a:ln>
        </p:spPr>
      </p:pic>
    </p:spTree>
  </p:cSld>
  <p:transition spd="slow">
    <p:push dir="l"/>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grpSp>
        <p:nvGrpSpPr>
          <p:cNvPr id="386" name="Group 1"/>
          <p:cNvGrpSpPr/>
          <p:nvPr/>
        </p:nvGrpSpPr>
        <p:grpSpPr>
          <a:xfrm>
            <a:off x="-9000" y="6325920"/>
            <a:ext cx="12200760" cy="470160"/>
            <a:chOff x="-9000" y="6325920"/>
            <a:chExt cx="12200760" cy="470160"/>
          </a:xfrm>
        </p:grpSpPr>
        <p:sp>
          <p:nvSpPr>
            <p:cNvPr id="387" name="CustomShape 2"/>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88" name="Google Shape;253;p30" descr=""/>
            <p:cNvPicPr/>
            <p:nvPr/>
          </p:nvPicPr>
          <p:blipFill>
            <a:blip r:embed="rId1"/>
            <a:stretch/>
          </p:blipFill>
          <p:spPr>
            <a:xfrm>
              <a:off x="10548360" y="6325920"/>
              <a:ext cx="470160" cy="470160"/>
            </a:xfrm>
            <a:prstGeom prst="rect">
              <a:avLst/>
            </a:prstGeom>
            <a:ln>
              <a:noFill/>
            </a:ln>
          </p:spPr>
        </p:pic>
        <p:sp>
          <p:nvSpPr>
            <p:cNvPr id="389" name="CustomShape 3"/>
            <p:cNvSpPr/>
            <p:nvPr/>
          </p:nvSpPr>
          <p:spPr>
            <a:xfrm flipH="1" rot="10800000">
              <a:off x="11105280" y="6576840"/>
              <a:ext cx="1086120" cy="45360"/>
            </a:xfrm>
            <a:prstGeom prst="rect">
              <a:avLst/>
            </a:prstGeom>
            <a:solidFill>
              <a:srgbClr val="004586"/>
            </a:solidFill>
            <a:ln>
              <a:noFill/>
            </a:ln>
          </p:spPr>
          <p:style>
            <a:lnRef idx="0"/>
            <a:fillRef idx="0"/>
            <a:effectRef idx="0"/>
            <a:fontRef idx="minor"/>
          </p:style>
        </p:sp>
      </p:grpSp>
      <p:sp>
        <p:nvSpPr>
          <p:cNvPr id="390" name="CustomShape 4"/>
          <p:cNvSpPr/>
          <p:nvPr/>
        </p:nvSpPr>
        <p:spPr>
          <a:xfrm>
            <a:off x="64800" y="185760"/>
            <a:ext cx="12035880" cy="62780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2400" spc="-1" strike="noStrike">
                <a:solidFill>
                  <a:srgbClr val="ffffff"/>
                </a:solidFill>
                <a:latin typeface="Calibri"/>
                <a:ea typeface="Calibri"/>
              </a:rPr>
              <a:t>Add a remote origin and Push:</a:t>
            </a:r>
            <a:endParaRPr b="0" lang="en-IN" sz="2400" spc="-1" strike="noStrike">
              <a:latin typeface="Arial"/>
            </a:endParaRPr>
          </a:p>
          <a:p>
            <a:pPr>
              <a:lnSpc>
                <a:spcPct val="100000"/>
              </a:lnSpc>
              <a:tabLst>
                <a:tab algn="l" pos="0"/>
              </a:tabLst>
            </a:pPr>
            <a:endParaRPr b="0" lang="en-IN" sz="24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 git remote add origin remote_repository_URL # sets the new remote</a:t>
            </a: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The git remote command lets you create, view, and delete connections to other repositories.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 git remote -v # List the remote connections you have to other repositories.</a:t>
            </a: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The git remote -v command lists the URLs of the remote connections you have to other repositories.</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 git push -u origin master # pushes changes to origin</a:t>
            </a: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Now the git push command pushes the changes in your local repository up to the remote repository you</a:t>
            </a:r>
            <a:endParaRPr b="0" lang="en-IN" sz="2000" spc="-1" strike="noStrike">
              <a:latin typeface="Arial"/>
            </a:endParaRPr>
          </a:p>
          <a:p>
            <a:pPr>
              <a:lnSpc>
                <a:spcPct val="100000"/>
              </a:lnSpc>
              <a:tabLst>
                <a:tab algn="l" pos="0"/>
              </a:tabLst>
            </a:pPr>
            <a:r>
              <a:rPr b="0" lang="en-US" sz="2000" spc="-1" strike="noStrike">
                <a:solidFill>
                  <a:srgbClr val="ffffff"/>
                </a:solidFill>
                <a:latin typeface="Calibri"/>
                <a:ea typeface="Calibri"/>
              </a:rPr>
              <a:t>	</a:t>
            </a:r>
            <a:r>
              <a:rPr b="0" lang="en-US" sz="2000" spc="-1" strike="noStrike">
                <a:solidFill>
                  <a:srgbClr val="ffffff"/>
                </a:solidFill>
                <a:latin typeface="Calibri"/>
                <a:ea typeface="Calibri"/>
              </a:rPr>
              <a:t>specified as the origin.</a:t>
            </a: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a:p>
            <a:pPr>
              <a:lnSpc>
                <a:spcPct val="100000"/>
              </a:lnSpc>
              <a:tabLst>
                <a:tab algn="l" pos="0"/>
              </a:tabLst>
            </a:pPr>
            <a:endParaRPr b="0" lang="en-IN" sz="2000" spc="-1" strike="noStrike">
              <a:latin typeface="Arial"/>
            </a:endParaRPr>
          </a:p>
        </p:txBody>
      </p:sp>
      <p:pic>
        <p:nvPicPr>
          <p:cNvPr id="391" name="Google Shape;256;p30" descr=""/>
          <p:cNvPicPr/>
          <p:nvPr/>
        </p:nvPicPr>
        <p:blipFill>
          <a:blip r:embed="rId2"/>
          <a:srcRect l="0" t="52766" r="6075" b="0"/>
          <a:stretch/>
        </p:blipFill>
        <p:spPr>
          <a:xfrm>
            <a:off x="144000" y="3814200"/>
            <a:ext cx="11878200" cy="2981880"/>
          </a:xfrm>
          <a:prstGeom prst="rect">
            <a:avLst/>
          </a:prstGeom>
          <a:ln>
            <a:noFill/>
          </a:ln>
        </p:spPr>
      </p:pic>
    </p:spTree>
  </p:cSld>
  <p:transition spd="slow">
    <p:push dir="l"/>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grpSp>
        <p:nvGrpSpPr>
          <p:cNvPr id="392" name="Group 1"/>
          <p:cNvGrpSpPr/>
          <p:nvPr/>
        </p:nvGrpSpPr>
        <p:grpSpPr>
          <a:xfrm>
            <a:off x="-9000" y="6325920"/>
            <a:ext cx="12200760" cy="470160"/>
            <a:chOff x="-9000" y="6325920"/>
            <a:chExt cx="12200760" cy="470160"/>
          </a:xfrm>
        </p:grpSpPr>
        <p:sp>
          <p:nvSpPr>
            <p:cNvPr id="393" name="CustomShape 2"/>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94" name="Google Shape;263;p31" descr=""/>
            <p:cNvPicPr/>
            <p:nvPr/>
          </p:nvPicPr>
          <p:blipFill>
            <a:blip r:embed="rId1"/>
            <a:stretch/>
          </p:blipFill>
          <p:spPr>
            <a:xfrm>
              <a:off x="10548360" y="6325920"/>
              <a:ext cx="470160" cy="470160"/>
            </a:xfrm>
            <a:prstGeom prst="rect">
              <a:avLst/>
            </a:prstGeom>
            <a:ln>
              <a:noFill/>
            </a:ln>
          </p:spPr>
        </p:pic>
        <p:sp>
          <p:nvSpPr>
            <p:cNvPr id="395" name="CustomShape 3"/>
            <p:cNvSpPr/>
            <p:nvPr/>
          </p:nvSpPr>
          <p:spPr>
            <a:xfrm flipH="1" rot="10800000">
              <a:off x="11105280" y="6576840"/>
              <a:ext cx="1086120" cy="45360"/>
            </a:xfrm>
            <a:prstGeom prst="rect">
              <a:avLst/>
            </a:prstGeom>
            <a:solidFill>
              <a:srgbClr val="004586"/>
            </a:solidFill>
            <a:ln>
              <a:noFill/>
            </a:ln>
          </p:spPr>
          <p:style>
            <a:lnRef idx="0"/>
            <a:fillRef idx="0"/>
            <a:effectRef idx="0"/>
            <a:fontRef idx="minor"/>
          </p:style>
        </p:sp>
      </p:grpSp>
      <p:sp>
        <p:nvSpPr>
          <p:cNvPr id="396" name="CustomShape 4"/>
          <p:cNvSpPr/>
          <p:nvPr/>
        </p:nvSpPr>
        <p:spPr>
          <a:xfrm>
            <a:off x="64800" y="185760"/>
            <a:ext cx="1203588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2800" spc="-1" strike="noStrike">
                <a:solidFill>
                  <a:srgbClr val="ffffff"/>
                </a:solidFill>
                <a:latin typeface="Calibri"/>
                <a:ea typeface="Calibri"/>
              </a:rPr>
              <a:t>Repository page on GitHub</a:t>
            </a:r>
            <a:endParaRPr b="0" lang="en-IN" sz="2800" spc="-1" strike="noStrike">
              <a:latin typeface="Arial"/>
            </a:endParaRPr>
          </a:p>
        </p:txBody>
      </p:sp>
      <p:pic>
        <p:nvPicPr>
          <p:cNvPr id="397" name="Google Shape;266;p31" descr=""/>
          <p:cNvPicPr/>
          <p:nvPr/>
        </p:nvPicPr>
        <p:blipFill>
          <a:blip r:embed="rId2"/>
          <a:stretch/>
        </p:blipFill>
        <p:spPr>
          <a:xfrm>
            <a:off x="412200" y="832680"/>
            <a:ext cx="11001960" cy="5765400"/>
          </a:xfrm>
          <a:prstGeom prst="rect">
            <a:avLst/>
          </a:prstGeom>
          <a:ln>
            <a:noFill/>
          </a:ln>
        </p:spPr>
      </p:pic>
    </p:spTree>
  </p:cSld>
  <p:transition spd="slow">
    <p:push dir="l"/>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8" name="Google Shape;271;p32" descr=""/>
          <p:cNvPicPr/>
          <p:nvPr/>
        </p:nvPicPr>
        <p:blipFill>
          <a:blip r:embed="rId1"/>
          <a:stretch/>
        </p:blipFill>
        <p:spPr>
          <a:xfrm>
            <a:off x="0" y="0"/>
            <a:ext cx="12191760" cy="6857640"/>
          </a:xfrm>
          <a:prstGeom prst="rect">
            <a:avLst/>
          </a:prstGeom>
          <a:ln>
            <a:noFill/>
          </a:ln>
        </p:spPr>
      </p:pic>
      <p:sp>
        <p:nvSpPr>
          <p:cNvPr id="399"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400" name="Google Shape;273;p32" descr=""/>
          <p:cNvPicPr/>
          <p:nvPr/>
        </p:nvPicPr>
        <p:blipFill>
          <a:blip r:embed="rId2"/>
          <a:srcRect l="-57423" t="6850" r="0" b="-6848"/>
          <a:stretch/>
        </p:blipFill>
        <p:spPr>
          <a:xfrm flipH="1">
            <a:off x="6190200" y="120600"/>
            <a:ext cx="6001920" cy="6737040"/>
          </a:xfrm>
          <a:prstGeom prst="rect">
            <a:avLst/>
          </a:prstGeom>
          <a:ln>
            <a:noFill/>
          </a:ln>
        </p:spPr>
      </p:pic>
      <p:sp>
        <p:nvSpPr>
          <p:cNvPr id="401" name="CustomShape 2"/>
          <p:cNvSpPr/>
          <p:nvPr/>
        </p:nvSpPr>
        <p:spPr>
          <a:xfrm>
            <a:off x="0" y="55800"/>
            <a:ext cx="5344920" cy="9129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2800" spc="-1" strike="noStrike" u="sng">
                <a:solidFill>
                  <a:srgbClr val="ffffff"/>
                </a:solidFill>
                <a:uFillTx/>
                <a:latin typeface="Calibri"/>
                <a:ea typeface="Calibri"/>
              </a:rPr>
              <a:t>The Git Cherry Pick Command</a:t>
            </a:r>
            <a:endParaRPr b="0" lang="en-IN" sz="2800" spc="-1" strike="noStrike">
              <a:latin typeface="Arial"/>
            </a:endParaRPr>
          </a:p>
          <a:p>
            <a:pPr>
              <a:lnSpc>
                <a:spcPct val="100000"/>
              </a:lnSpc>
              <a:tabLst>
                <a:tab algn="l" pos="0"/>
              </a:tabLst>
            </a:pPr>
            <a:endParaRPr b="0" lang="en-IN" sz="2800" spc="-1" strike="noStrike">
              <a:latin typeface="Arial"/>
            </a:endParaRPr>
          </a:p>
          <a:p>
            <a:pPr>
              <a:lnSpc>
                <a:spcPct val="100000"/>
              </a:lnSpc>
              <a:tabLst>
                <a:tab algn="l" pos="0"/>
              </a:tabLst>
            </a:pPr>
            <a:r>
              <a:rPr b="0" lang="en-US" sz="2400" spc="-1" strike="noStrike">
                <a:solidFill>
                  <a:srgbClr val="ffffff"/>
                </a:solidFill>
                <a:latin typeface="Calibri"/>
                <a:ea typeface="Calibri"/>
              </a:rPr>
              <a:t>The git cherry-pick command applies the changes introduced by some existing commits</a:t>
            </a:r>
            <a:endParaRPr b="0" lang="en-IN" sz="2400" spc="-1" strike="noStrike">
              <a:latin typeface="Arial"/>
            </a:endParaRPr>
          </a:p>
          <a:p>
            <a:pPr>
              <a:lnSpc>
                <a:spcPct val="100000"/>
              </a:lnSpc>
              <a:tabLst>
                <a:tab algn="l" pos="0"/>
              </a:tabLst>
            </a:pPr>
            <a:endParaRPr b="0" lang="en-IN" sz="2400" spc="-1" strike="noStrike">
              <a:latin typeface="Arial"/>
            </a:endParaRPr>
          </a:p>
          <a:p>
            <a:pPr>
              <a:lnSpc>
                <a:spcPct val="100000"/>
              </a:lnSpc>
              <a:tabLst>
                <a:tab algn="l" pos="0"/>
              </a:tabLst>
            </a:pPr>
            <a:r>
              <a:rPr b="0" lang="en-US" sz="2200" spc="-1" strike="noStrike">
                <a:solidFill>
                  <a:srgbClr val="ffffff"/>
                </a:solidFill>
                <a:latin typeface="Calibri"/>
                <a:ea typeface="Calibri"/>
              </a:rPr>
              <a:t>Let's say two developers working on a feature, each developer working on separate task relate to the feature on two different branches and commit it once the task has been done. At the end of the day, they need to merge both the task together and merge it with master branch. In this case, we pick one of the developer commit by copy it's commit ID got from git log command and navigate it to another developer branch and using the following command git cherry-pick &lt;copied-commit-id&gt; apply the changes in the commit to the current developer branch.</a:t>
            </a:r>
            <a:endParaRPr b="0" lang="en-IN" sz="2200" spc="-1" strike="noStrike">
              <a:latin typeface="Arial"/>
            </a:endParaRPr>
          </a:p>
          <a:p>
            <a:pPr>
              <a:lnSpc>
                <a:spcPct val="115000"/>
              </a:lnSpc>
              <a:tabLst>
                <a:tab algn="l" pos="0"/>
              </a:tabLst>
            </a:pPr>
            <a:endParaRPr b="0" lang="en-IN" sz="2200" spc="-1" strike="noStrike">
              <a:latin typeface="Arial"/>
            </a:endParaRPr>
          </a:p>
          <a:p>
            <a:pPr>
              <a:lnSpc>
                <a:spcPct val="100000"/>
              </a:lnSpc>
              <a:tabLst>
                <a:tab algn="l" pos="0"/>
              </a:tabLst>
            </a:pPr>
            <a:endParaRPr b="0" lang="en-IN" sz="2200" spc="-1" strike="noStrike">
              <a:latin typeface="Arial"/>
            </a:endParaRPr>
          </a:p>
        </p:txBody>
      </p:sp>
      <p:pic>
        <p:nvPicPr>
          <p:cNvPr id="402" name="Google Shape;275;p32" descr=""/>
          <p:cNvPicPr/>
          <p:nvPr/>
        </p:nvPicPr>
        <p:blipFill>
          <a:blip r:embed="rId3"/>
          <a:stretch/>
        </p:blipFill>
        <p:spPr>
          <a:xfrm>
            <a:off x="6236280" y="0"/>
            <a:ext cx="5955480" cy="6792840"/>
          </a:xfrm>
          <a:prstGeom prst="rect">
            <a:avLst/>
          </a:prstGeom>
          <a:ln>
            <a:noFill/>
          </a:ln>
        </p:spPr>
      </p:pic>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childTnLst>
                  <p:par>
                    <p:cTn id="159" fill="hold">
                      <p:stCondLst>
                        <p:cond delay="0"/>
                      </p:stCondLst>
                      <p:childTnLst>
                        <p:par>
                          <p:cTn id="160" fill="hold">
                            <p:stCondLst>
                              <p:cond delay="0"/>
                            </p:stCondLst>
                            <p:childTnLst>
                              <p:par>
                                <p:cTn id="161" nodeType="withEffect" fill="hold" presetClass="entr" presetID="10">
                                  <p:stCondLst>
                                    <p:cond delay="0"/>
                                  </p:stCondLst>
                                  <p:childTnLst>
                                    <p:set>
                                      <p:cBhvr>
                                        <p:cTn id="162" dur="1" fill="hold">
                                          <p:stCondLst>
                                            <p:cond delay="0"/>
                                          </p:stCondLst>
                                        </p:cTn>
                                        <p:tgtEl>
                                          <p:spTgt spid="399"/>
                                        </p:tgtEl>
                                        <p:attrNameLst>
                                          <p:attrName>style.visibility</p:attrName>
                                        </p:attrNameLst>
                                      </p:cBhvr>
                                      <p:to>
                                        <p:strVal val="visible"/>
                                      </p:to>
                                    </p:set>
                                    <p:animEffect filter="fade" transition="in">
                                      <p:cBhvr additive="repl">
                                        <p:cTn id="163" dur="500"/>
                                        <p:tgtEl>
                                          <p:spTgt spid="399"/>
                                        </p:tgtEl>
                                      </p:cBhvr>
                                    </p:animEffect>
                                  </p:childTnLst>
                                </p:cTn>
                              </p:par>
                            </p:childTnLst>
                          </p:cTn>
                        </p:par>
                        <p:par>
                          <p:cTn id="164" fill="hold">
                            <p:stCondLst>
                              <p:cond delay="500"/>
                            </p:stCondLst>
                            <p:childTnLst>
                              <p:par>
                                <p:cTn id="165" nodeType="afterEffect" fill="hold" presetClass="entr" presetID="10">
                                  <p:stCondLst>
                                    <p:cond delay="0"/>
                                  </p:stCondLst>
                                  <p:childTnLst>
                                    <p:set>
                                      <p:cBhvr>
                                        <p:cTn id="166" dur="1" fill="hold">
                                          <p:stCondLst>
                                            <p:cond delay="0"/>
                                          </p:stCondLst>
                                        </p:cTn>
                                        <p:tgtEl>
                                          <p:spTgt spid="400"/>
                                        </p:tgtEl>
                                        <p:attrNameLst>
                                          <p:attrName>style.visibility</p:attrName>
                                        </p:attrNameLst>
                                      </p:cBhvr>
                                      <p:to>
                                        <p:strVal val="visible"/>
                                      </p:to>
                                    </p:set>
                                    <p:animEffect filter="fade" transition="in">
                                      <p:cBhvr additive="repl">
                                        <p:cTn id="167"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Google Shape;280;p33" descr=""/>
          <p:cNvPicPr/>
          <p:nvPr/>
        </p:nvPicPr>
        <p:blipFill>
          <a:blip r:embed="rId1"/>
          <a:stretch/>
        </p:blipFill>
        <p:spPr>
          <a:xfrm>
            <a:off x="0" y="0"/>
            <a:ext cx="12191760" cy="6857640"/>
          </a:xfrm>
          <a:prstGeom prst="rect">
            <a:avLst/>
          </a:prstGeom>
          <a:ln>
            <a:noFill/>
          </a:ln>
        </p:spPr>
      </p:pic>
      <p:sp>
        <p:nvSpPr>
          <p:cNvPr id="404" name="CustomShape 1"/>
          <p:cNvSpPr/>
          <p:nvPr/>
        </p:nvSpPr>
        <p:spPr>
          <a:xfrm>
            <a:off x="0" y="0"/>
            <a:ext cx="12191760" cy="6857640"/>
          </a:xfrm>
          <a:prstGeom prst="rect">
            <a:avLst/>
          </a:prstGeom>
          <a:solidFill>
            <a:srgbClr val="004586"/>
          </a:solidFill>
          <a:ln>
            <a:noFill/>
          </a:ln>
        </p:spPr>
        <p:style>
          <a:lnRef idx="0"/>
          <a:fillRef idx="0"/>
          <a:effectRef idx="0"/>
          <a:fontRef idx="minor"/>
        </p:style>
      </p:sp>
      <p:sp>
        <p:nvSpPr>
          <p:cNvPr id="405" name="CustomShape 2"/>
          <p:cNvSpPr/>
          <p:nvPr/>
        </p:nvSpPr>
        <p:spPr>
          <a:xfrm>
            <a:off x="222840" y="217800"/>
            <a:ext cx="6876360" cy="77461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endParaRPr b="0" lang="en-IN" sz="1800" spc="-1" strike="noStrike">
              <a:latin typeface="Arial"/>
            </a:endParaRPr>
          </a:p>
          <a:p>
            <a:pPr marL="914400" indent="457200">
              <a:lnSpc>
                <a:spcPct val="100000"/>
              </a:lnSpc>
              <a:tabLst>
                <a:tab algn="l" pos="0"/>
              </a:tabLst>
            </a:pPr>
            <a:r>
              <a:rPr b="1" lang="en-US" sz="2800" spc="-1" strike="noStrike" u="sng">
                <a:solidFill>
                  <a:srgbClr val="ffffff"/>
                </a:solidFill>
                <a:uFillTx/>
                <a:latin typeface="Calibri"/>
                <a:ea typeface="Calibri"/>
              </a:rPr>
              <a:t>Use of ‘git cherry-pick’</a:t>
            </a:r>
            <a:endParaRPr b="0" lang="en-IN" sz="2800" spc="-1" strike="noStrike">
              <a:latin typeface="Arial"/>
            </a:endParaRPr>
          </a:p>
          <a:p>
            <a:pPr>
              <a:lnSpc>
                <a:spcPct val="100000"/>
              </a:lnSpc>
              <a:tabLst>
                <a:tab algn="l" pos="0"/>
              </a:tabLst>
            </a:pPr>
            <a:endParaRPr b="0" lang="en-IN" sz="2800" spc="-1" strike="noStrike">
              <a:latin typeface="Arial"/>
            </a:endParaRPr>
          </a:p>
          <a:p>
            <a:pPr marL="457200" indent="-380520">
              <a:lnSpc>
                <a:spcPct val="115000"/>
              </a:lnSpc>
              <a:buClr>
                <a:srgbClr val="ffffff"/>
              </a:buClr>
              <a:buFont typeface="Calibri"/>
              <a:buChar char="●"/>
              <a:tabLst>
                <a:tab algn="l" pos="0"/>
              </a:tabLst>
            </a:pPr>
            <a:r>
              <a:rPr b="0" lang="en-US" sz="2400" spc="-1" strike="noStrike">
                <a:solidFill>
                  <a:srgbClr val="ffffff"/>
                </a:solidFill>
                <a:latin typeface="Calibri"/>
                <a:ea typeface="Calibri"/>
              </a:rPr>
              <a:t>You may need to resolve conflicts to fully apply the changes from the given commit. This could be averted by doing a git cherry-pick.</a:t>
            </a:r>
            <a:endParaRPr b="0" lang="en-IN" sz="2400" spc="-1" strike="noStrike">
              <a:latin typeface="Arial"/>
            </a:endParaRPr>
          </a:p>
          <a:p>
            <a:pPr marL="457200" indent="-380520">
              <a:lnSpc>
                <a:spcPct val="115000"/>
              </a:lnSpc>
              <a:buClr>
                <a:srgbClr val="ffffff"/>
              </a:buClr>
              <a:buFont typeface="Calibri"/>
              <a:buChar char="●"/>
              <a:tabLst>
                <a:tab algn="l" pos="0"/>
              </a:tabLst>
            </a:pPr>
            <a:r>
              <a:rPr b="0" lang="en-US" sz="2400" spc="-1" strike="noStrike">
                <a:solidFill>
                  <a:srgbClr val="ffffff"/>
                </a:solidFill>
                <a:latin typeface="Calibri"/>
                <a:ea typeface="Calibri"/>
              </a:rPr>
              <a:t>This could also be useful whenever a full branch merge is not possible due to incompatible versions in the various branches.</a:t>
            </a:r>
            <a:endParaRPr b="0" lang="en-IN" sz="2400" spc="-1" strike="noStrike">
              <a:latin typeface="Arial"/>
            </a:endParaRPr>
          </a:p>
          <a:p>
            <a:pPr marL="457200" indent="-380520">
              <a:lnSpc>
                <a:spcPct val="115000"/>
              </a:lnSpc>
              <a:buClr>
                <a:srgbClr val="ffffff"/>
              </a:buClr>
              <a:buFont typeface="Calibri"/>
              <a:buChar char="●"/>
              <a:tabLst>
                <a:tab algn="l" pos="0"/>
              </a:tabLst>
            </a:pPr>
            <a:r>
              <a:rPr b="0" lang="en-US" sz="2400" spc="-1" strike="noStrike">
                <a:solidFill>
                  <a:srgbClr val="ffffff"/>
                </a:solidFill>
                <a:latin typeface="Calibri"/>
                <a:ea typeface="Calibri"/>
              </a:rPr>
              <a:t>Also, you can use git cherry-pick to pull the changes introduced to a sub-branch, without changing the branch, by your colleague working on the same project.</a:t>
            </a:r>
            <a:endParaRPr b="0" lang="en-IN" sz="2400" spc="-1" strike="noStrike">
              <a:latin typeface="Arial"/>
            </a:endParaRPr>
          </a:p>
          <a:p>
            <a:pPr>
              <a:lnSpc>
                <a:spcPct val="100000"/>
              </a:lnSpc>
              <a:tabLst>
                <a:tab algn="l" pos="0"/>
              </a:tabLst>
            </a:pPr>
            <a:endParaRPr b="0" lang="en-IN" sz="2400" spc="-1" strike="noStrike">
              <a:latin typeface="Arial"/>
            </a:endParaRPr>
          </a:p>
          <a:p>
            <a:pPr>
              <a:lnSpc>
                <a:spcPct val="100000"/>
              </a:lnSpc>
              <a:tabLst>
                <a:tab algn="l" pos="0"/>
              </a:tabLst>
            </a:pPr>
            <a:endParaRPr b="0" lang="en-IN" sz="2400" spc="-1" strike="noStrike">
              <a:latin typeface="Arial"/>
            </a:endParaRPr>
          </a:p>
          <a:p>
            <a:pPr>
              <a:lnSpc>
                <a:spcPct val="115000"/>
              </a:lnSpc>
              <a:tabLst>
                <a:tab algn="l" pos="0"/>
              </a:tabLst>
            </a:pPr>
            <a:endParaRPr b="0" lang="en-IN" sz="2400" spc="-1" strike="noStrike">
              <a:latin typeface="Arial"/>
            </a:endParaRPr>
          </a:p>
          <a:p>
            <a:pPr>
              <a:lnSpc>
                <a:spcPct val="100000"/>
              </a:lnSpc>
              <a:tabLst>
                <a:tab algn="l" pos="0"/>
              </a:tabLst>
            </a:pPr>
            <a:endParaRPr b="0" lang="en-IN" sz="2400" spc="-1" strike="noStrike">
              <a:latin typeface="Arial"/>
            </a:endParaRPr>
          </a:p>
        </p:txBody>
      </p:sp>
      <p:pic>
        <p:nvPicPr>
          <p:cNvPr id="406" name="Google Shape;283;p33" descr=""/>
          <p:cNvPicPr/>
          <p:nvPr/>
        </p:nvPicPr>
        <p:blipFill>
          <a:blip r:embed="rId2"/>
          <a:srcRect l="26224" t="20913" r="44461" b="29144"/>
          <a:stretch/>
        </p:blipFill>
        <p:spPr>
          <a:xfrm>
            <a:off x="7373160" y="159480"/>
            <a:ext cx="4653000" cy="4459680"/>
          </a:xfrm>
          <a:prstGeom prst="rect">
            <a:avLst/>
          </a:prstGeom>
          <a:ln>
            <a:noFill/>
          </a:ln>
        </p:spPr>
      </p:pic>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withEffect" fill="hold" presetClass="entr" presetID="10">
                                  <p:stCondLst>
                                    <p:cond delay="0"/>
                                  </p:stCondLst>
                                  <p:childTnLst>
                                    <p:set>
                                      <p:cBhvr>
                                        <p:cTn id="173" dur="1" fill="hold">
                                          <p:stCondLst>
                                            <p:cond delay="0"/>
                                          </p:stCondLst>
                                        </p:cTn>
                                        <p:tgtEl>
                                          <p:spTgt spid="404"/>
                                        </p:tgtEl>
                                        <p:attrNameLst>
                                          <p:attrName>style.visibility</p:attrName>
                                        </p:attrNameLst>
                                      </p:cBhvr>
                                      <p:to>
                                        <p:strVal val="visible"/>
                                      </p:to>
                                    </p:set>
                                    <p:animEffect filter="fade" transition="in">
                                      <p:cBhvr additive="repl">
                                        <p:cTn id="174" dur="5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Google Shape;288;p34" descr=""/>
          <p:cNvPicPr/>
          <p:nvPr/>
        </p:nvPicPr>
        <p:blipFill>
          <a:blip r:embed="rId1"/>
          <a:stretch/>
        </p:blipFill>
        <p:spPr>
          <a:xfrm>
            <a:off x="0" y="0"/>
            <a:ext cx="12191760" cy="6857640"/>
          </a:xfrm>
          <a:prstGeom prst="rect">
            <a:avLst/>
          </a:prstGeom>
          <a:ln>
            <a:noFill/>
          </a:ln>
        </p:spPr>
      </p:pic>
      <p:sp>
        <p:nvSpPr>
          <p:cNvPr id="408" name="CustomShape 1"/>
          <p:cNvSpPr/>
          <p:nvPr/>
        </p:nvSpPr>
        <p:spPr>
          <a:xfrm>
            <a:off x="0" y="0"/>
            <a:ext cx="12191760" cy="6857640"/>
          </a:xfrm>
          <a:prstGeom prst="rect">
            <a:avLst/>
          </a:prstGeom>
          <a:solidFill>
            <a:srgbClr val="004586"/>
          </a:solidFill>
          <a:ln>
            <a:noFill/>
          </a:ln>
        </p:spPr>
        <p:style>
          <a:lnRef idx="0"/>
          <a:fillRef idx="0"/>
          <a:effectRef idx="0"/>
          <a:fontRef idx="minor"/>
        </p:style>
      </p:sp>
      <p:sp>
        <p:nvSpPr>
          <p:cNvPr id="409" name="CustomShape 2"/>
          <p:cNvSpPr/>
          <p:nvPr/>
        </p:nvSpPr>
        <p:spPr>
          <a:xfrm>
            <a:off x="0" y="18720"/>
            <a:ext cx="9083880" cy="779040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3400" spc="-1" strike="noStrike" u="sng">
                <a:solidFill>
                  <a:srgbClr val="ffffff"/>
                </a:solidFill>
                <a:uFillTx/>
                <a:latin typeface="Calibri"/>
                <a:ea typeface="Calibri"/>
              </a:rPr>
              <a:t>Hands on cherry-pick command</a:t>
            </a:r>
            <a:endParaRPr b="0" lang="en-IN" sz="3400" spc="-1" strike="noStrike">
              <a:latin typeface="Arial"/>
            </a:endParaRPr>
          </a:p>
          <a:p>
            <a:pPr>
              <a:lnSpc>
                <a:spcPct val="100000"/>
              </a:lnSpc>
              <a:tabLst>
                <a:tab algn="l" pos="0"/>
              </a:tabLst>
            </a:pPr>
            <a:endParaRPr b="0" lang="en-IN" sz="3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First i create new branch name feature-readme-instructions</a:t>
            </a:r>
            <a:endParaRPr b="0" lang="en-IN" sz="2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Create two files test1.txt and test2.txt in that branch</a:t>
            </a:r>
            <a:endParaRPr b="0" lang="en-IN" sz="2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Then add it by git add . command to local repository</a:t>
            </a:r>
            <a:endParaRPr b="0" lang="en-IN" sz="2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Commit both the files test1.txt and test2.txt on the repository by $ git commit -m "First commit" </a:t>
            </a:r>
            <a:endParaRPr b="0" lang="en-IN" sz="2400" spc="-1" strike="noStrike">
              <a:latin typeface="Arial"/>
            </a:endParaRPr>
          </a:p>
          <a:p>
            <a:pPr marL="457200">
              <a:lnSpc>
                <a:spcPct val="100000"/>
              </a:lnSpc>
              <a:tabLst>
                <a:tab algn="l" pos="0"/>
              </a:tabLst>
            </a:pPr>
            <a:r>
              <a:rPr b="0" lang="en-US" sz="2400" spc="-1" strike="noStrike">
                <a:solidFill>
                  <a:srgbClr val="ffffff"/>
                </a:solidFill>
                <a:latin typeface="Calibri"/>
                <a:ea typeface="Calibri"/>
              </a:rPr>
              <a:t>command</a:t>
            </a:r>
            <a:endParaRPr b="0" lang="en-IN" sz="2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Then push the files on the remote repository by the following command</a:t>
            </a:r>
            <a:endParaRPr b="0" lang="en-IN" sz="2400" spc="-1" strike="noStrike">
              <a:latin typeface="Arial"/>
            </a:endParaRPr>
          </a:p>
          <a:p>
            <a:pPr marL="548640">
              <a:lnSpc>
                <a:spcPct val="100000"/>
              </a:lnSpc>
              <a:tabLst>
                <a:tab algn="l" pos="0"/>
              </a:tabLst>
            </a:pPr>
            <a:r>
              <a:rPr b="0" lang="en-US" sz="2400" spc="-1" strike="noStrike">
                <a:solidFill>
                  <a:srgbClr val="ffffff"/>
                </a:solidFill>
                <a:highlight>
                  <a:srgbClr val="666666"/>
                </a:highlight>
                <a:latin typeface="Calibri"/>
                <a:ea typeface="Calibri"/>
              </a:rPr>
              <a:t>$ git remote add origin github.com/makeindiagulshan/GIT-Assignment</a:t>
            </a:r>
            <a:endParaRPr b="0" lang="en-IN" sz="2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 </a:t>
            </a:r>
            <a:r>
              <a:rPr b="0" lang="en-US" sz="2400" spc="-1" strike="noStrike">
                <a:solidFill>
                  <a:srgbClr val="ffffff"/>
                </a:solidFill>
                <a:latin typeface="Calibri"/>
                <a:ea typeface="Calibri"/>
              </a:rPr>
              <a:t>Use the cherry-pick command </a:t>
            </a:r>
            <a:r>
              <a:rPr b="0" lang="en-US" sz="2400" spc="-1" strike="noStrike">
                <a:solidFill>
                  <a:srgbClr val="ffffff"/>
                </a:solidFill>
                <a:highlight>
                  <a:srgbClr val="666666"/>
                </a:highlight>
                <a:latin typeface="Calibri"/>
                <a:ea typeface="Calibri"/>
              </a:rPr>
              <a:t>git cherry-pick commitID</a:t>
            </a:r>
            <a:endParaRPr b="0" lang="en-IN" sz="2400" spc="-1" strike="noStrike">
              <a:latin typeface="Arial"/>
            </a:endParaRPr>
          </a:p>
          <a:p>
            <a:pPr marL="457200" indent="-380520">
              <a:lnSpc>
                <a:spcPct val="100000"/>
              </a:lnSpc>
              <a:buClr>
                <a:srgbClr val="ffffff"/>
              </a:buClr>
              <a:buFont typeface="Calibri"/>
              <a:buAutoNum type="arabicPeriod"/>
              <a:tabLst>
                <a:tab algn="l" pos="0"/>
              </a:tabLst>
            </a:pPr>
            <a:r>
              <a:rPr b="0" lang="en-US" sz="2400" spc="-1" strike="noStrike">
                <a:solidFill>
                  <a:srgbClr val="ffffff"/>
                </a:solidFill>
                <a:latin typeface="Calibri"/>
                <a:ea typeface="Calibri"/>
              </a:rPr>
              <a:t>It will only commit the mention commitID to the main branch not like merge command which will merge all the commits</a:t>
            </a:r>
            <a:endParaRPr b="0" lang="en-IN" sz="2400" spc="-1" strike="noStrike">
              <a:latin typeface="Arial"/>
            </a:endParaRPr>
          </a:p>
          <a:p>
            <a:pPr>
              <a:lnSpc>
                <a:spcPct val="100000"/>
              </a:lnSpc>
              <a:tabLst>
                <a:tab algn="l" pos="0"/>
              </a:tabLst>
            </a:pPr>
            <a:endParaRPr b="0" lang="en-IN" sz="2400" spc="-1" strike="noStrike">
              <a:latin typeface="Arial"/>
            </a:endParaRPr>
          </a:p>
          <a:p>
            <a:pPr>
              <a:lnSpc>
                <a:spcPct val="115000"/>
              </a:lnSpc>
              <a:tabLst>
                <a:tab algn="l" pos="0"/>
              </a:tabLst>
            </a:pPr>
            <a:endParaRPr b="0" lang="en-IN" sz="2400" spc="-1" strike="noStrike">
              <a:latin typeface="Arial"/>
            </a:endParaRPr>
          </a:p>
          <a:p>
            <a:pPr>
              <a:lnSpc>
                <a:spcPct val="100000"/>
              </a:lnSpc>
              <a:tabLst>
                <a:tab algn="l" pos="0"/>
              </a:tabLst>
            </a:pPr>
            <a:endParaRPr b="0" lang="en-IN" sz="2400" spc="-1" strike="noStrike">
              <a:latin typeface="Arial"/>
            </a:endParaRPr>
          </a:p>
        </p:txBody>
      </p:sp>
      <p:pic>
        <p:nvPicPr>
          <p:cNvPr id="410" name="Google Shape;291;p34" descr=""/>
          <p:cNvPicPr/>
          <p:nvPr/>
        </p:nvPicPr>
        <p:blipFill>
          <a:blip r:embed="rId2"/>
          <a:stretch/>
        </p:blipFill>
        <p:spPr>
          <a:xfrm>
            <a:off x="8885160" y="1100880"/>
            <a:ext cx="3140280" cy="3336480"/>
          </a:xfrm>
          <a:prstGeom prst="rect">
            <a:avLst/>
          </a:prstGeom>
          <a:ln>
            <a:noFill/>
          </a:ln>
        </p:spPr>
      </p:pic>
    </p:spTree>
  </p:cSld>
  <mc:AlternateContent>
    <mc:Choice Requires="p14">
      <p:transition spd="slow" p14:dur="2000"/>
    </mc:Choice>
    <mc:Fallback>
      <p:transition spd="slow"/>
    </mc:Fallback>
  </mc:AlternateContent>
  <p:timing>
    <p:tnLst>
      <p:par>
        <p:cTn id="175" dur="indefinite" restart="never" nodeType="tmRoot">
          <p:childTnLst>
            <p:seq>
              <p:cTn id="176" dur="indefinite" nodeType="mainSeq">
                <p:childTnLst>
                  <p:par>
                    <p:cTn id="177" fill="hold">
                      <p:stCondLst>
                        <p:cond delay="0"/>
                      </p:stCondLst>
                      <p:childTnLst>
                        <p:par>
                          <p:cTn id="178" fill="hold">
                            <p:stCondLst>
                              <p:cond delay="0"/>
                            </p:stCondLst>
                            <p:childTnLst>
                              <p:par>
                                <p:cTn id="179" nodeType="withEffect" fill="hold" presetClass="entr" presetID="10">
                                  <p:stCondLst>
                                    <p:cond delay="0"/>
                                  </p:stCondLst>
                                  <p:childTnLst>
                                    <p:set>
                                      <p:cBhvr>
                                        <p:cTn id="180" dur="1" fill="hold">
                                          <p:stCondLst>
                                            <p:cond delay="0"/>
                                          </p:stCondLst>
                                        </p:cTn>
                                        <p:tgtEl>
                                          <p:spTgt spid="408"/>
                                        </p:tgtEl>
                                        <p:attrNameLst>
                                          <p:attrName>style.visibility</p:attrName>
                                        </p:attrNameLst>
                                      </p:cBhvr>
                                      <p:to>
                                        <p:strVal val="visible"/>
                                      </p:to>
                                    </p:set>
                                    <p:animEffect filter="fade" transition="in">
                                      <p:cBhvr additive="repl">
                                        <p:cTn id="181"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Google Shape;296;p35" descr=""/>
          <p:cNvPicPr/>
          <p:nvPr/>
        </p:nvPicPr>
        <p:blipFill>
          <a:blip r:embed="rId1"/>
          <a:stretch/>
        </p:blipFill>
        <p:spPr>
          <a:xfrm>
            <a:off x="0" y="0"/>
            <a:ext cx="12191760" cy="6857640"/>
          </a:xfrm>
          <a:prstGeom prst="rect">
            <a:avLst/>
          </a:prstGeom>
          <a:ln>
            <a:noFill/>
          </a:ln>
        </p:spPr>
      </p:pic>
      <p:sp>
        <p:nvSpPr>
          <p:cNvPr id="412"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413" name="Google Shape;298;p35" descr=""/>
          <p:cNvPicPr/>
          <p:nvPr/>
        </p:nvPicPr>
        <p:blipFill>
          <a:blip r:embed="rId2"/>
          <a:srcRect l="0" t="13799" r="18624" b="49158"/>
          <a:stretch/>
        </p:blipFill>
        <p:spPr>
          <a:xfrm>
            <a:off x="19800" y="720000"/>
            <a:ext cx="11788200" cy="4731120"/>
          </a:xfrm>
          <a:prstGeom prst="rect">
            <a:avLst/>
          </a:prstGeom>
          <a:ln>
            <a:noFill/>
          </a:ln>
        </p:spPr>
      </p:pic>
    </p:spTree>
  </p:cSld>
  <mc:AlternateContent>
    <mc:Choice Requires="p14">
      <p:transition spd="slow" p14:dur="2000"/>
    </mc:Choice>
    <mc:Fallback>
      <p:transition spd="slow"/>
    </mc:Fallback>
  </mc:AlternateContent>
  <p:timing>
    <p:tnLst>
      <p:par>
        <p:cTn id="182" dur="indefinite" restart="never" nodeType="tmRoot">
          <p:childTnLst>
            <p:seq>
              <p:cTn id="183" dur="indefinite" nodeType="mainSeq">
                <p:childTnLst>
                  <p:par>
                    <p:cTn id="184" fill="hold">
                      <p:stCondLst>
                        <p:cond delay="0"/>
                      </p:stCondLst>
                      <p:childTnLst>
                        <p:par>
                          <p:cTn id="185" fill="hold">
                            <p:stCondLst>
                              <p:cond delay="0"/>
                            </p:stCondLst>
                            <p:childTnLst>
                              <p:par>
                                <p:cTn id="186" nodeType="withEffect" fill="hold" presetClass="entr" presetID="10">
                                  <p:stCondLst>
                                    <p:cond delay="0"/>
                                  </p:stCondLst>
                                  <p:childTnLst>
                                    <p:set>
                                      <p:cBhvr>
                                        <p:cTn id="187" dur="1" fill="hold">
                                          <p:stCondLst>
                                            <p:cond delay="0"/>
                                          </p:stCondLst>
                                        </p:cTn>
                                        <p:tgtEl>
                                          <p:spTgt spid="412"/>
                                        </p:tgtEl>
                                        <p:attrNameLst>
                                          <p:attrName>style.visibility</p:attrName>
                                        </p:attrNameLst>
                                      </p:cBhvr>
                                      <p:to>
                                        <p:strVal val="visible"/>
                                      </p:to>
                                    </p:set>
                                    <p:animEffect filter="fade" transition="in">
                                      <p:cBhvr additive="repl">
                                        <p:cTn id="188"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4" name="Google Shape;303;p36" descr=""/>
          <p:cNvPicPr/>
          <p:nvPr/>
        </p:nvPicPr>
        <p:blipFill>
          <a:blip r:embed="rId1"/>
          <a:stretch/>
        </p:blipFill>
        <p:spPr>
          <a:xfrm>
            <a:off x="0" y="0"/>
            <a:ext cx="12191760" cy="6857640"/>
          </a:xfrm>
          <a:prstGeom prst="rect">
            <a:avLst/>
          </a:prstGeom>
          <a:ln>
            <a:noFill/>
          </a:ln>
        </p:spPr>
      </p:pic>
      <p:sp>
        <p:nvSpPr>
          <p:cNvPr id="415" name="CustomShape 1"/>
          <p:cNvSpPr/>
          <p:nvPr/>
        </p:nvSpPr>
        <p:spPr>
          <a:xfrm>
            <a:off x="0" y="0"/>
            <a:ext cx="12191760" cy="6857640"/>
          </a:xfrm>
          <a:prstGeom prst="rect">
            <a:avLst/>
          </a:prstGeom>
          <a:solidFill>
            <a:srgbClr val="004586"/>
          </a:solidFill>
          <a:ln>
            <a:noFill/>
          </a:ln>
        </p:spPr>
        <p:style>
          <a:lnRef idx="0"/>
          <a:fillRef idx="0"/>
          <a:effectRef idx="0"/>
          <a:fontRef idx="minor"/>
        </p:style>
      </p:sp>
      <p:sp>
        <p:nvSpPr>
          <p:cNvPr id="416" name="CustomShape 2"/>
          <p:cNvSpPr/>
          <p:nvPr/>
        </p:nvSpPr>
        <p:spPr>
          <a:xfrm>
            <a:off x="819360" y="1234080"/>
            <a:ext cx="10741680" cy="24375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US" sz="3700" spc="-1" strike="noStrike" u="sng">
                <a:solidFill>
                  <a:srgbClr val="ffffff"/>
                </a:solidFill>
                <a:uFillTx/>
                <a:latin typeface="Calibri"/>
                <a:ea typeface="Calibri"/>
              </a:rPr>
              <a:t>GITHUB URL</a:t>
            </a:r>
            <a:endParaRPr b="0" lang="en-IN" sz="3700" spc="-1" strike="noStrike">
              <a:latin typeface="Arial"/>
            </a:endParaRPr>
          </a:p>
          <a:p>
            <a:pPr algn="ctr">
              <a:lnSpc>
                <a:spcPct val="100000"/>
              </a:lnSpc>
              <a:tabLst>
                <a:tab algn="l" pos="0"/>
              </a:tabLst>
            </a:pPr>
            <a:endParaRPr b="0" lang="en-IN" sz="3700" spc="-1" strike="noStrike">
              <a:latin typeface="Arial"/>
            </a:endParaRPr>
          </a:p>
          <a:p>
            <a:pPr algn="ctr">
              <a:lnSpc>
                <a:spcPct val="100000"/>
              </a:lnSpc>
              <a:tabLst>
                <a:tab algn="l" pos="0"/>
              </a:tabLst>
            </a:pPr>
            <a:r>
              <a:rPr b="0" lang="en-US" sz="3700" spc="-1" strike="noStrike">
                <a:solidFill>
                  <a:srgbClr val="ffffff"/>
                </a:solidFill>
                <a:latin typeface="Calibri"/>
                <a:ea typeface="Calibri"/>
              </a:rPr>
              <a:t>https://github.com/makeindiagulshan/GIT-Assignment</a:t>
            </a:r>
            <a:endParaRPr b="0" lang="en-IN" sz="3700" spc="-1" strike="noStrike">
              <a:latin typeface="Arial"/>
            </a:endParaRPr>
          </a:p>
        </p:txBody>
      </p:sp>
    </p:spTree>
  </p:cSld>
  <mc:AlternateContent>
    <mc:Choice Requires="p14">
      <p:transition spd="slow" p14:dur="2000"/>
    </mc:Choice>
    <mc:Fallback>
      <p:transition spd="slow"/>
    </mc:Fallback>
  </mc:AlternateContent>
  <p:timing>
    <p:tnLst>
      <p:par>
        <p:cTn id="189" dur="indefinite" restart="never" nodeType="tmRoot">
          <p:childTnLst>
            <p:seq>
              <p:cTn id="190" dur="indefinite" nodeType="mainSeq">
                <p:childTnLst>
                  <p:par>
                    <p:cTn id="191" fill="hold">
                      <p:stCondLst>
                        <p:cond delay="0"/>
                      </p:stCondLst>
                      <p:childTnLst>
                        <p:par>
                          <p:cTn id="192" fill="hold">
                            <p:stCondLst>
                              <p:cond delay="0"/>
                            </p:stCondLst>
                            <p:childTnLst>
                              <p:par>
                                <p:cTn id="193" nodeType="withEffect" fill="hold" presetClass="entr" presetID="10">
                                  <p:stCondLst>
                                    <p:cond delay="0"/>
                                  </p:stCondLst>
                                  <p:childTnLst>
                                    <p:set>
                                      <p:cBhvr>
                                        <p:cTn id="194" dur="1" fill="hold">
                                          <p:stCondLst>
                                            <p:cond delay="0"/>
                                          </p:stCondLst>
                                        </p:cTn>
                                        <p:tgtEl>
                                          <p:spTgt spid="415"/>
                                        </p:tgtEl>
                                        <p:attrNameLst>
                                          <p:attrName>style.visibility</p:attrName>
                                        </p:attrNameLst>
                                      </p:cBhvr>
                                      <p:to>
                                        <p:strVal val="visible"/>
                                      </p:to>
                                    </p:set>
                                    <p:animEffect filter="fade" transition="in">
                                      <p:cBhvr additive="repl">
                                        <p:cTn id="195"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Google Shape;310;p37" descr=""/>
          <p:cNvPicPr/>
          <p:nvPr/>
        </p:nvPicPr>
        <p:blipFill>
          <a:blip r:embed="rId1"/>
          <a:stretch/>
        </p:blipFill>
        <p:spPr>
          <a:xfrm>
            <a:off x="0" y="0"/>
            <a:ext cx="12191760" cy="6857640"/>
          </a:xfrm>
          <a:prstGeom prst="rect">
            <a:avLst/>
          </a:prstGeom>
          <a:ln>
            <a:noFill/>
          </a:ln>
        </p:spPr>
      </p:pic>
      <p:sp>
        <p:nvSpPr>
          <p:cNvPr id="418"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419" name="Google Shape;312;p37" descr=""/>
          <p:cNvPicPr/>
          <p:nvPr/>
        </p:nvPicPr>
        <p:blipFill>
          <a:blip r:embed="rId2"/>
          <a:stretch/>
        </p:blipFill>
        <p:spPr>
          <a:xfrm>
            <a:off x="5766120" y="-213120"/>
            <a:ext cx="6655320" cy="5462640"/>
          </a:xfrm>
          <a:prstGeom prst="rect">
            <a:avLst/>
          </a:prstGeom>
          <a:ln>
            <a:noFill/>
          </a:ln>
        </p:spPr>
      </p:pic>
      <p:pic>
        <p:nvPicPr>
          <p:cNvPr id="420" name="Google Shape;313;p37" descr=""/>
          <p:cNvPicPr/>
          <p:nvPr/>
        </p:nvPicPr>
        <p:blipFill>
          <a:blip r:embed="rId3"/>
          <a:stretch/>
        </p:blipFill>
        <p:spPr>
          <a:xfrm rot="10800000">
            <a:off x="-214560" y="1060920"/>
            <a:ext cx="7320600" cy="6008400"/>
          </a:xfrm>
          <a:prstGeom prst="rect">
            <a:avLst/>
          </a:prstGeom>
          <a:ln>
            <a:noFill/>
          </a:ln>
        </p:spPr>
      </p:pic>
      <p:sp>
        <p:nvSpPr>
          <p:cNvPr id="421" name="CustomShape 2"/>
          <p:cNvSpPr/>
          <p:nvPr/>
        </p:nvSpPr>
        <p:spPr>
          <a:xfrm>
            <a:off x="8565840" y="5443200"/>
            <a:ext cx="3116160" cy="3074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ffffff"/>
                </a:solidFill>
                <a:latin typeface="Poppins"/>
                <a:ea typeface="Poppins"/>
              </a:rPr>
              <a:t>Boulevard of Good Dream, 89898</a:t>
            </a:r>
            <a:endParaRPr b="0" lang="en-IN" sz="1400" spc="-1" strike="noStrike">
              <a:latin typeface="Arial"/>
            </a:endParaRPr>
          </a:p>
        </p:txBody>
      </p:sp>
      <p:sp>
        <p:nvSpPr>
          <p:cNvPr id="422" name="CustomShape 3"/>
          <p:cNvSpPr/>
          <p:nvPr/>
        </p:nvSpPr>
        <p:spPr>
          <a:xfrm>
            <a:off x="7920360" y="5364720"/>
            <a:ext cx="548280" cy="464760"/>
          </a:xfrm>
          <a:prstGeom prst="hexagon">
            <a:avLst>
              <a:gd name="adj" fmla="val 25000"/>
              <a:gd name="vf" fmla="val 115470"/>
            </a:avLst>
          </a:prstGeom>
          <a:noFill/>
          <a:ln w="19080">
            <a:solidFill>
              <a:schemeClr val="lt2"/>
            </a:solidFill>
            <a:round/>
          </a:ln>
        </p:spPr>
        <p:style>
          <a:lnRef idx="0"/>
          <a:fillRef idx="0"/>
          <a:effectRef idx="0"/>
          <a:fontRef idx="minor"/>
        </p:style>
      </p:sp>
      <p:sp>
        <p:nvSpPr>
          <p:cNvPr id="423" name="CustomShape 4"/>
          <p:cNvSpPr/>
          <p:nvPr/>
        </p:nvSpPr>
        <p:spPr>
          <a:xfrm>
            <a:off x="8101440" y="5451480"/>
            <a:ext cx="186480" cy="291600"/>
          </a:xfrm>
          <a:custGeom>
            <a:avLst/>
            <a:gdLst/>
            <a:ahLst/>
            <a:rect l="l" t="t"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chemeClr val="lt2"/>
          </a:solidFill>
          <a:ln>
            <a:noFill/>
          </a:ln>
        </p:spPr>
        <p:style>
          <a:lnRef idx="0"/>
          <a:fillRef idx="0"/>
          <a:effectRef idx="0"/>
          <a:fontRef idx="minor"/>
        </p:style>
      </p:sp>
      <p:sp>
        <p:nvSpPr>
          <p:cNvPr id="424" name="CustomShape 5"/>
          <p:cNvSpPr/>
          <p:nvPr/>
        </p:nvSpPr>
        <p:spPr>
          <a:xfrm>
            <a:off x="8565840" y="6128640"/>
            <a:ext cx="1777680" cy="3074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ffffff"/>
                </a:solidFill>
                <a:latin typeface="Poppins"/>
                <a:ea typeface="Poppins"/>
              </a:rPr>
              <a:t>+6288 2546 0845</a:t>
            </a:r>
            <a:endParaRPr b="0" lang="en-IN" sz="1400" spc="-1" strike="noStrike">
              <a:latin typeface="Arial"/>
            </a:endParaRPr>
          </a:p>
        </p:txBody>
      </p:sp>
      <p:sp>
        <p:nvSpPr>
          <p:cNvPr id="425" name="CustomShape 6"/>
          <p:cNvSpPr/>
          <p:nvPr/>
        </p:nvSpPr>
        <p:spPr>
          <a:xfrm>
            <a:off x="7920360" y="6049800"/>
            <a:ext cx="548280" cy="464760"/>
          </a:xfrm>
          <a:prstGeom prst="hexagon">
            <a:avLst>
              <a:gd name="adj" fmla="val 25000"/>
              <a:gd name="vf" fmla="val 115470"/>
            </a:avLst>
          </a:prstGeom>
          <a:noFill/>
          <a:ln w="19080">
            <a:solidFill>
              <a:schemeClr val="lt2"/>
            </a:solidFill>
            <a:round/>
          </a:ln>
        </p:spPr>
        <p:style>
          <a:lnRef idx="0"/>
          <a:fillRef idx="0"/>
          <a:effectRef idx="0"/>
          <a:fontRef idx="minor"/>
        </p:style>
      </p:sp>
      <p:grpSp>
        <p:nvGrpSpPr>
          <p:cNvPr id="426" name="Group 7"/>
          <p:cNvGrpSpPr/>
          <p:nvPr/>
        </p:nvGrpSpPr>
        <p:grpSpPr>
          <a:xfrm>
            <a:off x="8071200" y="6117120"/>
            <a:ext cx="246600" cy="330120"/>
            <a:chOff x="8071200" y="6117120"/>
            <a:chExt cx="246600" cy="330120"/>
          </a:xfrm>
        </p:grpSpPr>
        <p:sp>
          <p:nvSpPr>
            <p:cNvPr id="427" name="CustomShape 8"/>
            <p:cNvSpPr/>
            <p:nvPr/>
          </p:nvSpPr>
          <p:spPr>
            <a:xfrm>
              <a:off x="8071200" y="6148080"/>
              <a:ext cx="199800" cy="299160"/>
            </a:xfrm>
            <a:custGeom>
              <a:avLst/>
              <a:gdLst/>
              <a:ahLst/>
              <a:rect l="l" t="t"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lt2"/>
            </a:solidFill>
            <a:ln>
              <a:noFill/>
            </a:ln>
          </p:spPr>
          <p:style>
            <a:lnRef idx="0"/>
            <a:fillRef idx="0"/>
            <a:effectRef idx="0"/>
            <a:fontRef idx="minor"/>
          </p:style>
        </p:sp>
        <p:sp>
          <p:nvSpPr>
            <p:cNvPr id="428" name="CustomShape 9"/>
            <p:cNvSpPr/>
            <p:nvPr/>
          </p:nvSpPr>
          <p:spPr>
            <a:xfrm>
              <a:off x="8114040" y="6117120"/>
              <a:ext cx="87120" cy="110160"/>
            </a:xfrm>
            <a:custGeom>
              <a:avLst/>
              <a:gdLst/>
              <a:ahLst/>
              <a:rect l="l" t="t"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lt2"/>
            </a:solidFill>
            <a:ln>
              <a:noFill/>
            </a:ln>
          </p:spPr>
          <p:style>
            <a:lnRef idx="0"/>
            <a:fillRef idx="0"/>
            <a:effectRef idx="0"/>
            <a:fontRef idx="minor"/>
          </p:style>
        </p:sp>
        <p:sp>
          <p:nvSpPr>
            <p:cNvPr id="429" name="CustomShape 10"/>
            <p:cNvSpPr/>
            <p:nvPr/>
          </p:nvSpPr>
          <p:spPr>
            <a:xfrm>
              <a:off x="8230680" y="6318360"/>
              <a:ext cx="87120" cy="109080"/>
            </a:xfrm>
            <a:custGeom>
              <a:avLst/>
              <a:gdLst/>
              <a:ahLst/>
              <a:rect l="l" t="t"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lt2"/>
            </a:solidFill>
            <a:ln>
              <a:noFill/>
            </a:ln>
          </p:spPr>
          <p:style>
            <a:lnRef idx="0"/>
            <a:fillRef idx="0"/>
            <a:effectRef idx="0"/>
            <a:fontRef idx="minor"/>
          </p:style>
        </p:sp>
      </p:grpSp>
      <p:sp>
        <p:nvSpPr>
          <p:cNvPr id="430" name="CustomShape 11"/>
          <p:cNvSpPr/>
          <p:nvPr/>
        </p:nvSpPr>
        <p:spPr>
          <a:xfrm>
            <a:off x="8565840" y="4022280"/>
            <a:ext cx="2989440" cy="3074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ffffff"/>
                </a:solidFill>
                <a:latin typeface="Poppins"/>
                <a:ea typeface="Poppins"/>
              </a:rPr>
              <a:t>facebook.com/templateparade</a:t>
            </a:r>
            <a:endParaRPr b="0" lang="en-IN" sz="1400" spc="-1" strike="noStrike">
              <a:latin typeface="Arial"/>
            </a:endParaRPr>
          </a:p>
        </p:txBody>
      </p:sp>
      <p:sp>
        <p:nvSpPr>
          <p:cNvPr id="431" name="CustomShape 12"/>
          <p:cNvSpPr/>
          <p:nvPr/>
        </p:nvSpPr>
        <p:spPr>
          <a:xfrm>
            <a:off x="7920360" y="3943440"/>
            <a:ext cx="548280" cy="464760"/>
          </a:xfrm>
          <a:prstGeom prst="hexagon">
            <a:avLst>
              <a:gd name="adj" fmla="val 25000"/>
              <a:gd name="vf" fmla="val 115470"/>
            </a:avLst>
          </a:prstGeom>
          <a:noFill/>
          <a:ln w="19080">
            <a:solidFill>
              <a:schemeClr val="lt2"/>
            </a:solidFill>
            <a:round/>
          </a:ln>
        </p:spPr>
        <p:style>
          <a:lnRef idx="0"/>
          <a:fillRef idx="0"/>
          <a:effectRef idx="0"/>
          <a:fontRef idx="minor"/>
        </p:style>
      </p:sp>
      <p:sp>
        <p:nvSpPr>
          <p:cNvPr id="432" name="CustomShape 13"/>
          <p:cNvSpPr/>
          <p:nvPr/>
        </p:nvSpPr>
        <p:spPr>
          <a:xfrm>
            <a:off x="8122320" y="4026600"/>
            <a:ext cx="144720" cy="298800"/>
          </a:xfrm>
          <a:custGeom>
            <a:avLst/>
            <a:gdLst/>
            <a:ahLst/>
            <a:rect l="l" t="t" r="r" b="b"/>
            <a:pathLst>
              <a:path w="120" h="248">
                <a:moveTo>
                  <a:pt x="30" y="248"/>
                </a:moveTo>
                <a:cubicBezTo>
                  <a:pt x="30" y="132"/>
                  <a:pt x="30" y="132"/>
                  <a:pt x="30" y="132"/>
                </a:cubicBezTo>
                <a:cubicBezTo>
                  <a:pt x="0" y="132"/>
                  <a:pt x="0" y="132"/>
                  <a:pt x="0" y="132"/>
                </a:cubicBezTo>
                <a:cubicBezTo>
                  <a:pt x="0" y="90"/>
                  <a:pt x="0" y="90"/>
                  <a:pt x="0" y="90"/>
                </a:cubicBezTo>
                <a:cubicBezTo>
                  <a:pt x="30" y="90"/>
                  <a:pt x="30" y="90"/>
                  <a:pt x="30" y="90"/>
                </a:cubicBezTo>
                <a:cubicBezTo>
                  <a:pt x="30" y="90"/>
                  <a:pt x="30" y="73"/>
                  <a:pt x="30" y="54"/>
                </a:cubicBezTo>
                <a:cubicBezTo>
                  <a:pt x="30" y="26"/>
                  <a:pt x="49" y="0"/>
                  <a:pt x="91" y="0"/>
                </a:cubicBezTo>
                <a:cubicBezTo>
                  <a:pt x="107" y="0"/>
                  <a:pt x="120" y="2"/>
                  <a:pt x="120" y="2"/>
                </a:cubicBezTo>
                <a:cubicBezTo>
                  <a:pt x="119" y="41"/>
                  <a:pt x="119" y="41"/>
                  <a:pt x="119" y="41"/>
                </a:cubicBezTo>
                <a:cubicBezTo>
                  <a:pt x="119" y="41"/>
                  <a:pt x="106" y="41"/>
                  <a:pt x="92" y="41"/>
                </a:cubicBezTo>
                <a:cubicBezTo>
                  <a:pt x="77" y="41"/>
                  <a:pt x="75" y="48"/>
                  <a:pt x="75" y="59"/>
                </a:cubicBezTo>
                <a:cubicBezTo>
                  <a:pt x="75" y="68"/>
                  <a:pt x="75" y="40"/>
                  <a:pt x="75" y="90"/>
                </a:cubicBezTo>
                <a:cubicBezTo>
                  <a:pt x="120" y="90"/>
                  <a:pt x="120" y="90"/>
                  <a:pt x="120" y="90"/>
                </a:cubicBezTo>
                <a:cubicBezTo>
                  <a:pt x="118" y="132"/>
                  <a:pt x="118" y="132"/>
                  <a:pt x="118" y="132"/>
                </a:cubicBezTo>
                <a:cubicBezTo>
                  <a:pt x="75" y="132"/>
                  <a:pt x="75" y="132"/>
                  <a:pt x="75" y="132"/>
                </a:cubicBezTo>
                <a:cubicBezTo>
                  <a:pt x="75" y="248"/>
                  <a:pt x="75" y="248"/>
                  <a:pt x="75" y="248"/>
                </a:cubicBezTo>
                <a:lnTo>
                  <a:pt x="30" y="248"/>
                </a:lnTo>
                <a:close/>
              </a:path>
            </a:pathLst>
          </a:custGeom>
          <a:solidFill>
            <a:schemeClr val="lt2"/>
          </a:solidFill>
          <a:ln>
            <a:noFill/>
          </a:ln>
        </p:spPr>
        <p:style>
          <a:lnRef idx="0"/>
          <a:fillRef idx="0"/>
          <a:effectRef idx="0"/>
          <a:fontRef idx="minor"/>
        </p:style>
      </p:sp>
      <p:sp>
        <p:nvSpPr>
          <p:cNvPr id="433" name="CustomShape 14"/>
          <p:cNvSpPr/>
          <p:nvPr/>
        </p:nvSpPr>
        <p:spPr>
          <a:xfrm>
            <a:off x="8565840" y="4732560"/>
            <a:ext cx="1416960" cy="3074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ffffff"/>
                </a:solidFill>
                <a:latin typeface="Poppins"/>
                <a:ea typeface="Poppins"/>
              </a:rPr>
              <a:t>@Temparade</a:t>
            </a:r>
            <a:endParaRPr b="0" lang="en-IN" sz="1400" spc="-1" strike="noStrike">
              <a:latin typeface="Arial"/>
            </a:endParaRPr>
          </a:p>
        </p:txBody>
      </p:sp>
      <p:sp>
        <p:nvSpPr>
          <p:cNvPr id="434" name="CustomShape 15"/>
          <p:cNvSpPr/>
          <p:nvPr/>
        </p:nvSpPr>
        <p:spPr>
          <a:xfrm>
            <a:off x="7920360" y="4654080"/>
            <a:ext cx="548280" cy="464760"/>
          </a:xfrm>
          <a:prstGeom prst="hexagon">
            <a:avLst>
              <a:gd name="adj" fmla="val 25000"/>
              <a:gd name="vf" fmla="val 115470"/>
            </a:avLst>
          </a:prstGeom>
          <a:noFill/>
          <a:ln w="19080">
            <a:solidFill>
              <a:schemeClr val="lt2"/>
            </a:solidFill>
            <a:round/>
          </a:ln>
        </p:spPr>
        <p:style>
          <a:lnRef idx="0"/>
          <a:fillRef idx="0"/>
          <a:effectRef idx="0"/>
          <a:fontRef idx="minor"/>
        </p:style>
      </p:sp>
      <p:sp>
        <p:nvSpPr>
          <p:cNvPr id="435" name="CustomShape 16"/>
          <p:cNvSpPr/>
          <p:nvPr/>
        </p:nvSpPr>
        <p:spPr>
          <a:xfrm>
            <a:off x="8058960" y="4776480"/>
            <a:ext cx="271440" cy="219960"/>
          </a:xfrm>
          <a:custGeom>
            <a:avLst/>
            <a:gdLst/>
            <a:ahLst/>
            <a:rect l="l" t="t"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lt2"/>
          </a:solidFill>
          <a:ln>
            <a:noFill/>
          </a:ln>
        </p:spPr>
        <p:style>
          <a:lnRef idx="0"/>
          <a:fillRef idx="0"/>
          <a:effectRef idx="0"/>
          <a:fontRef idx="minor"/>
        </p:style>
      </p:sp>
      <p:sp>
        <p:nvSpPr>
          <p:cNvPr id="436" name="CustomShape 17"/>
          <p:cNvSpPr/>
          <p:nvPr/>
        </p:nvSpPr>
        <p:spPr>
          <a:xfrm>
            <a:off x="3947040" y="2204640"/>
            <a:ext cx="3585960" cy="1046160"/>
          </a:xfrm>
          <a:prstGeom prst="rect">
            <a:avLst/>
          </a:prstGeom>
          <a:noFill/>
          <a:ln>
            <a:noFill/>
          </a:ln>
        </p:spPr>
        <p:style>
          <a:lnRef idx="0"/>
          <a:fillRef idx="0"/>
          <a:effectRef idx="0"/>
          <a:fontRef idx="minor"/>
        </p:style>
        <p:txBody>
          <a:bodyPr>
            <a:noAutofit/>
          </a:bodyPr>
          <a:p>
            <a:pPr>
              <a:lnSpc>
                <a:spcPct val="166000"/>
              </a:lnSpc>
              <a:tabLst>
                <a:tab algn="l" pos="0"/>
              </a:tabLst>
            </a:pPr>
            <a:r>
              <a:rPr b="0" lang="en-US" sz="4800" spc="-1" strike="noStrike">
                <a:solidFill>
                  <a:srgbClr val="ffffff"/>
                </a:solidFill>
                <a:latin typeface="Poppins"/>
                <a:ea typeface="Poppins"/>
              </a:rPr>
              <a:t>Thank You!</a:t>
            </a:r>
            <a:endParaRPr b="0" lang="en-IN" sz="4800" spc="-1" strike="noStrike">
              <a:latin typeface="Arial"/>
            </a:endParaRPr>
          </a:p>
        </p:txBody>
      </p:sp>
      <p:sp>
        <p:nvSpPr>
          <p:cNvPr id="437" name="CustomShape 18"/>
          <p:cNvSpPr/>
          <p:nvPr/>
        </p:nvSpPr>
        <p:spPr>
          <a:xfrm>
            <a:off x="7797240" y="3417120"/>
            <a:ext cx="1851480" cy="399600"/>
          </a:xfrm>
          <a:prstGeom prst="rect">
            <a:avLst/>
          </a:prstGeom>
          <a:noFill/>
          <a:ln>
            <a:noFill/>
          </a:ln>
        </p:spPr>
        <p:style>
          <a:lnRef idx="0"/>
          <a:fillRef idx="0"/>
          <a:effectRef idx="0"/>
          <a:fontRef idx="minor"/>
        </p:style>
        <p:txBody>
          <a:bodyPr anchor="ctr">
            <a:noAutofit/>
          </a:bodyPr>
          <a:p>
            <a:pPr>
              <a:lnSpc>
                <a:spcPct val="100000"/>
              </a:lnSpc>
              <a:tabLst>
                <a:tab algn="l" pos="0"/>
              </a:tabLst>
            </a:pPr>
            <a:r>
              <a:rPr b="1" lang="en-US" sz="2000" spc="-1" strike="noStrike" u="sng">
                <a:solidFill>
                  <a:srgbClr val="ffffff"/>
                </a:solidFill>
                <a:uFillTx/>
                <a:latin typeface="Poppins"/>
                <a:ea typeface="Poppins"/>
              </a:rPr>
              <a:t>Stay in Touch</a:t>
            </a:r>
            <a:endParaRPr b="0" lang="en-IN" sz="2000" spc="-1" strike="noStrike">
              <a:latin typeface="Arial"/>
            </a:endParaRPr>
          </a:p>
        </p:txBody>
      </p:sp>
    </p:spTree>
  </p:cSld>
  <mc:AlternateContent>
    <mc:Choice Requires="p14">
      <p:transition spd="slow" p14:dur="2000"/>
    </mc:Choice>
    <mc:Fallback>
      <p:transition spd="slow"/>
    </mc:Fallback>
  </mc:AlternateContent>
  <p:timing>
    <p:tnLst>
      <p:par>
        <p:cTn id="196" dur="indefinite" restart="never" nodeType="tmRoot">
          <p:childTnLst>
            <p:seq>
              <p:cTn id="197" dur="indefinite" nodeType="mainSeq">
                <p:childTnLst>
                  <p:par>
                    <p:cTn id="198" fill="hold">
                      <p:stCondLst>
                        <p:cond delay="0"/>
                      </p:stCondLst>
                      <p:childTnLst>
                        <p:par>
                          <p:cTn id="199" fill="hold">
                            <p:stCondLst>
                              <p:cond delay="0"/>
                            </p:stCondLst>
                            <p:childTnLst>
                              <p:par>
                                <p:cTn id="200" nodeType="withEffect" fill="hold" presetClass="entr" presetID="10">
                                  <p:stCondLst>
                                    <p:cond delay="0"/>
                                  </p:stCondLst>
                                  <p:childTnLst>
                                    <p:set>
                                      <p:cBhvr>
                                        <p:cTn id="201" dur="1" fill="hold">
                                          <p:stCondLst>
                                            <p:cond delay="0"/>
                                          </p:stCondLst>
                                        </p:cTn>
                                        <p:tgtEl>
                                          <p:spTgt spid="418"/>
                                        </p:tgtEl>
                                        <p:attrNameLst>
                                          <p:attrName>style.visibility</p:attrName>
                                        </p:attrNameLst>
                                      </p:cBhvr>
                                      <p:to>
                                        <p:strVal val="visible"/>
                                      </p:to>
                                    </p:set>
                                    <p:animEffect filter="fade" transition="in">
                                      <p:cBhvr additive="repl">
                                        <p:cTn id="202" dur="500"/>
                                        <p:tgtEl>
                                          <p:spTgt spid="418"/>
                                        </p:tgtEl>
                                      </p:cBhvr>
                                    </p:animEffect>
                                  </p:childTnLst>
                                </p:cTn>
                              </p:par>
                            </p:childTnLst>
                          </p:cTn>
                        </p:par>
                        <p:par>
                          <p:cTn id="203" fill="hold">
                            <p:stCondLst>
                              <p:cond delay="500"/>
                            </p:stCondLst>
                            <p:childTnLst>
                              <p:par>
                                <p:cTn id="204" nodeType="afterEffect" fill="hold" presetClass="entr" presetID="10">
                                  <p:stCondLst>
                                    <p:cond delay="0"/>
                                  </p:stCondLst>
                                  <p:childTnLst>
                                    <p:set>
                                      <p:cBhvr>
                                        <p:cTn id="205" dur="1" fill="hold">
                                          <p:stCondLst>
                                            <p:cond delay="0"/>
                                          </p:stCondLst>
                                        </p:cTn>
                                        <p:tgtEl>
                                          <p:spTgt spid="419"/>
                                        </p:tgtEl>
                                        <p:attrNameLst>
                                          <p:attrName>style.visibility</p:attrName>
                                        </p:attrNameLst>
                                      </p:cBhvr>
                                      <p:to>
                                        <p:strVal val="visible"/>
                                      </p:to>
                                    </p:set>
                                    <p:animEffect filter="fade" transition="in">
                                      <p:cBhvr additive="repl">
                                        <p:cTn id="206" dur="500"/>
                                        <p:tgtEl>
                                          <p:spTgt spid="419"/>
                                        </p:tgtEl>
                                      </p:cBhvr>
                                    </p:animEffect>
                                  </p:childTnLst>
                                </p:cTn>
                              </p:par>
                              <p:par>
                                <p:cTn id="207" nodeType="withEffect" fill="hold" presetClass="entr" presetID="10">
                                  <p:stCondLst>
                                    <p:cond delay="0"/>
                                  </p:stCondLst>
                                  <p:childTnLst>
                                    <p:set>
                                      <p:cBhvr>
                                        <p:cTn id="208" dur="1" fill="hold">
                                          <p:stCondLst>
                                            <p:cond delay="0"/>
                                          </p:stCondLst>
                                        </p:cTn>
                                        <p:tgtEl>
                                          <p:spTgt spid="420"/>
                                        </p:tgtEl>
                                        <p:attrNameLst>
                                          <p:attrName>style.visibility</p:attrName>
                                        </p:attrNameLst>
                                      </p:cBhvr>
                                      <p:to>
                                        <p:strVal val="visible"/>
                                      </p:to>
                                    </p:set>
                                    <p:animEffect filter="fade" transition="in">
                                      <p:cBhvr additive="repl">
                                        <p:cTn id="209" dur="500"/>
                                        <p:tgtEl>
                                          <p:spTgt spid="420"/>
                                        </p:tgtEl>
                                      </p:cBhvr>
                                    </p:animEffect>
                                  </p:childTnLst>
                                </p:cTn>
                              </p:par>
                            </p:childTnLst>
                          </p:cTn>
                        </p:par>
                        <p:par>
                          <p:cTn id="210" fill="hold">
                            <p:stCondLst>
                              <p:cond delay="1000"/>
                            </p:stCondLst>
                            <p:childTnLst>
                              <p:par>
                                <p:cTn id="211" nodeType="afterEffect" fill="hold" presetClass="entr" presetID="10">
                                  <p:stCondLst>
                                    <p:cond delay="0"/>
                                  </p:stCondLst>
                                  <p:childTnLst>
                                    <p:set>
                                      <p:cBhvr>
                                        <p:cTn id="212" dur="1" fill="hold">
                                          <p:stCondLst>
                                            <p:cond delay="0"/>
                                          </p:stCondLst>
                                        </p:cTn>
                                        <p:tgtEl>
                                          <p:spTgt spid="436"/>
                                        </p:tgtEl>
                                        <p:attrNameLst>
                                          <p:attrName>style.visibility</p:attrName>
                                        </p:attrNameLst>
                                      </p:cBhvr>
                                      <p:to>
                                        <p:strVal val="visible"/>
                                      </p:to>
                                    </p:set>
                                    <p:animEffect filter="fade" transition="in">
                                      <p:cBhvr additive="repl">
                                        <p:cTn id="213" dur="500"/>
                                        <p:tgtEl>
                                          <p:spTgt spid="436"/>
                                        </p:tgtEl>
                                      </p:cBhvr>
                                    </p:animEffect>
                                  </p:childTnLst>
                                </p:cTn>
                              </p:par>
                            </p:childTnLst>
                          </p:cTn>
                        </p:par>
                        <p:par>
                          <p:cTn id="214" fill="hold">
                            <p:stCondLst>
                              <p:cond delay="1500"/>
                            </p:stCondLst>
                            <p:childTnLst>
                              <p:par>
                                <p:cTn id="215" nodeType="afterEffect" fill="hold" presetClass="entr" presetID="10">
                                  <p:stCondLst>
                                    <p:cond delay="0"/>
                                  </p:stCondLst>
                                  <p:childTnLst>
                                    <p:set>
                                      <p:cBhvr>
                                        <p:cTn id="216" dur="1" fill="hold">
                                          <p:stCondLst>
                                            <p:cond delay="0"/>
                                          </p:stCondLst>
                                        </p:cTn>
                                        <p:tgtEl>
                                          <p:spTgt spid="437"/>
                                        </p:tgtEl>
                                        <p:attrNameLst>
                                          <p:attrName>style.visibility</p:attrName>
                                        </p:attrNameLst>
                                      </p:cBhvr>
                                      <p:to>
                                        <p:strVal val="visible"/>
                                      </p:to>
                                    </p:set>
                                    <p:animEffect filter="fade" transition="in">
                                      <p:cBhvr additive="repl">
                                        <p:cTn id="217" dur="500"/>
                                        <p:tgtEl>
                                          <p:spTgt spid="437"/>
                                        </p:tgtEl>
                                      </p:cBhvr>
                                    </p:animEffect>
                                  </p:childTnLst>
                                </p:cTn>
                              </p:par>
                            </p:childTnLst>
                          </p:cTn>
                        </p:par>
                        <p:par>
                          <p:cTn id="218" fill="hold">
                            <p:stCondLst>
                              <p:cond delay="2000"/>
                            </p:stCondLst>
                            <p:childTnLst>
                              <p:par>
                                <p:cTn id="219" nodeType="afterEffect" fill="hold" presetClass="entr" presetID="23" presetSubtype="16">
                                  <p:stCondLst>
                                    <p:cond delay="0"/>
                                  </p:stCondLst>
                                  <p:childTnLst>
                                    <p:set>
                                      <p:cBhvr>
                                        <p:cTn id="220" dur="1" fill="hold">
                                          <p:stCondLst>
                                            <p:cond delay="0"/>
                                          </p:stCondLst>
                                        </p:cTn>
                                        <p:tgtEl>
                                          <p:spTgt spid="422"/>
                                        </p:tgtEl>
                                        <p:attrNameLst>
                                          <p:attrName>style.visibility</p:attrName>
                                        </p:attrNameLst>
                                      </p:cBhvr>
                                      <p:to>
                                        <p:strVal val="visible"/>
                                      </p:to>
                                    </p:set>
                                    <p:anim calcmode="lin" valueType="num">
                                      <p:cBhvr additive="repl">
                                        <p:cTn id="221" dur="500"/>
                                        <p:tgtEl>
                                          <p:spTgt spid="422"/>
                                        </p:tgtEl>
                                        <p:attrNameLst>
                                          <p:attrName>ppt_w</p:attrName>
                                        </p:attrNameLst>
                                      </p:cBhvr>
                                      <p:tavLst>
                                        <p:tav tm="0">
                                          <p:val>
                                            <p:strVal val="0"/>
                                          </p:val>
                                        </p:tav>
                                        <p:tav tm="100000">
                                          <p:val>
                                            <p:strVal val="#ppt_w"/>
                                          </p:val>
                                        </p:tav>
                                      </p:tavLst>
                                    </p:anim>
                                    <p:anim calcmode="lin" valueType="num">
                                      <p:cBhvr additive="repl">
                                        <p:cTn id="222" dur="500"/>
                                        <p:tgtEl>
                                          <p:spTgt spid="422"/>
                                        </p:tgtEl>
                                        <p:attrNameLst>
                                          <p:attrName>ppt_h</p:attrName>
                                        </p:attrNameLst>
                                      </p:cBhvr>
                                      <p:tavLst>
                                        <p:tav tm="0">
                                          <p:val>
                                            <p:strVal val="0"/>
                                          </p:val>
                                        </p:tav>
                                        <p:tav tm="100000">
                                          <p:val>
                                            <p:strVal val="#ppt_h"/>
                                          </p:val>
                                        </p:tav>
                                      </p:tavLst>
                                    </p:anim>
                                  </p:childTnLst>
                                </p:cTn>
                              </p:par>
                              <p:par>
                                <p:cTn id="223" nodeType="withEffect" fill="hold" presetClass="entr" presetID="23" presetSubtype="16">
                                  <p:stCondLst>
                                    <p:cond delay="0"/>
                                  </p:stCondLst>
                                  <p:childTnLst>
                                    <p:set>
                                      <p:cBhvr>
                                        <p:cTn id="224" dur="1" fill="hold">
                                          <p:stCondLst>
                                            <p:cond delay="0"/>
                                          </p:stCondLst>
                                        </p:cTn>
                                        <p:tgtEl>
                                          <p:spTgt spid="423"/>
                                        </p:tgtEl>
                                        <p:attrNameLst>
                                          <p:attrName>style.visibility</p:attrName>
                                        </p:attrNameLst>
                                      </p:cBhvr>
                                      <p:to>
                                        <p:strVal val="visible"/>
                                      </p:to>
                                    </p:set>
                                    <p:anim calcmode="lin" valueType="num">
                                      <p:cBhvr additive="repl">
                                        <p:cTn id="225" dur="500"/>
                                        <p:tgtEl>
                                          <p:spTgt spid="423"/>
                                        </p:tgtEl>
                                        <p:attrNameLst>
                                          <p:attrName>ppt_w</p:attrName>
                                        </p:attrNameLst>
                                      </p:cBhvr>
                                      <p:tavLst>
                                        <p:tav tm="0">
                                          <p:val>
                                            <p:strVal val="0"/>
                                          </p:val>
                                        </p:tav>
                                        <p:tav tm="100000">
                                          <p:val>
                                            <p:strVal val="#ppt_w"/>
                                          </p:val>
                                        </p:tav>
                                      </p:tavLst>
                                    </p:anim>
                                    <p:anim calcmode="lin" valueType="num">
                                      <p:cBhvr additive="repl">
                                        <p:cTn id="226" dur="500"/>
                                        <p:tgtEl>
                                          <p:spTgt spid="423"/>
                                        </p:tgtEl>
                                        <p:attrNameLst>
                                          <p:attrName>ppt_h</p:attrName>
                                        </p:attrNameLst>
                                      </p:cBhvr>
                                      <p:tavLst>
                                        <p:tav tm="0">
                                          <p:val>
                                            <p:strVal val="0"/>
                                          </p:val>
                                        </p:tav>
                                        <p:tav tm="100000">
                                          <p:val>
                                            <p:strVal val="#ppt_h"/>
                                          </p:val>
                                        </p:tav>
                                      </p:tavLst>
                                    </p:anim>
                                  </p:childTnLst>
                                </p:cTn>
                              </p:par>
                              <p:par>
                                <p:cTn id="227" nodeType="withEffect" fill="hold" presetClass="entr" presetID="23" presetSubtype="16">
                                  <p:stCondLst>
                                    <p:cond delay="0"/>
                                  </p:stCondLst>
                                  <p:childTnLst>
                                    <p:set>
                                      <p:cBhvr>
                                        <p:cTn id="228" dur="1" fill="hold">
                                          <p:stCondLst>
                                            <p:cond delay="0"/>
                                          </p:stCondLst>
                                        </p:cTn>
                                        <p:tgtEl>
                                          <p:spTgt spid="425"/>
                                        </p:tgtEl>
                                        <p:attrNameLst>
                                          <p:attrName>style.visibility</p:attrName>
                                        </p:attrNameLst>
                                      </p:cBhvr>
                                      <p:to>
                                        <p:strVal val="visible"/>
                                      </p:to>
                                    </p:set>
                                    <p:anim calcmode="lin" valueType="num">
                                      <p:cBhvr additive="repl">
                                        <p:cTn id="229" dur="500"/>
                                        <p:tgtEl>
                                          <p:spTgt spid="425"/>
                                        </p:tgtEl>
                                        <p:attrNameLst>
                                          <p:attrName>ppt_w</p:attrName>
                                        </p:attrNameLst>
                                      </p:cBhvr>
                                      <p:tavLst>
                                        <p:tav tm="0">
                                          <p:val>
                                            <p:strVal val="0"/>
                                          </p:val>
                                        </p:tav>
                                        <p:tav tm="100000">
                                          <p:val>
                                            <p:strVal val="#ppt_w"/>
                                          </p:val>
                                        </p:tav>
                                      </p:tavLst>
                                    </p:anim>
                                    <p:anim calcmode="lin" valueType="num">
                                      <p:cBhvr additive="repl">
                                        <p:cTn id="230" dur="500"/>
                                        <p:tgtEl>
                                          <p:spTgt spid="425"/>
                                        </p:tgtEl>
                                        <p:attrNameLst>
                                          <p:attrName>ppt_h</p:attrName>
                                        </p:attrNameLst>
                                      </p:cBhvr>
                                      <p:tavLst>
                                        <p:tav tm="0">
                                          <p:val>
                                            <p:strVal val="0"/>
                                          </p:val>
                                        </p:tav>
                                        <p:tav tm="100000">
                                          <p:val>
                                            <p:strVal val="#ppt_h"/>
                                          </p:val>
                                        </p:tav>
                                      </p:tavLst>
                                    </p:anim>
                                  </p:childTnLst>
                                </p:cTn>
                              </p:par>
                              <p:par>
                                <p:cTn id="231" nodeType="withEffect" fill="hold" presetClass="entr" presetID="23" presetSubtype="16">
                                  <p:stCondLst>
                                    <p:cond delay="0"/>
                                  </p:stCondLst>
                                  <p:childTnLst>
                                    <p:set>
                                      <p:cBhvr>
                                        <p:cTn id="232" dur="1" fill="hold">
                                          <p:stCondLst>
                                            <p:cond delay="0"/>
                                          </p:stCondLst>
                                        </p:cTn>
                                        <p:tgtEl>
                                          <p:spTgt spid="426"/>
                                        </p:tgtEl>
                                        <p:attrNameLst>
                                          <p:attrName>style.visibility</p:attrName>
                                        </p:attrNameLst>
                                      </p:cBhvr>
                                      <p:to>
                                        <p:strVal val="visible"/>
                                      </p:to>
                                    </p:set>
                                    <p:anim calcmode="lin" valueType="num">
                                      <p:cBhvr additive="repl">
                                        <p:cTn id="233" dur="500"/>
                                        <p:tgtEl>
                                          <p:spTgt spid="426"/>
                                        </p:tgtEl>
                                        <p:attrNameLst>
                                          <p:attrName>ppt_w</p:attrName>
                                        </p:attrNameLst>
                                      </p:cBhvr>
                                      <p:tavLst>
                                        <p:tav tm="0">
                                          <p:val>
                                            <p:strVal val="0"/>
                                          </p:val>
                                        </p:tav>
                                        <p:tav tm="100000">
                                          <p:val>
                                            <p:strVal val="#ppt_w"/>
                                          </p:val>
                                        </p:tav>
                                      </p:tavLst>
                                    </p:anim>
                                    <p:anim calcmode="lin" valueType="num">
                                      <p:cBhvr additive="repl">
                                        <p:cTn id="234" dur="500"/>
                                        <p:tgtEl>
                                          <p:spTgt spid="426"/>
                                        </p:tgtEl>
                                        <p:attrNameLst>
                                          <p:attrName>ppt_h</p:attrName>
                                        </p:attrNameLst>
                                      </p:cBhvr>
                                      <p:tavLst>
                                        <p:tav tm="0">
                                          <p:val>
                                            <p:strVal val="0"/>
                                          </p:val>
                                        </p:tav>
                                        <p:tav tm="100000">
                                          <p:val>
                                            <p:strVal val="#ppt_h"/>
                                          </p:val>
                                        </p:tav>
                                      </p:tavLst>
                                    </p:anim>
                                  </p:childTnLst>
                                </p:cTn>
                              </p:par>
                              <p:par>
                                <p:cTn id="235" nodeType="withEffect" fill="hold" presetClass="entr" presetID="23" presetSubtype="16">
                                  <p:stCondLst>
                                    <p:cond delay="0"/>
                                  </p:stCondLst>
                                  <p:childTnLst>
                                    <p:set>
                                      <p:cBhvr>
                                        <p:cTn id="236" dur="1" fill="hold">
                                          <p:stCondLst>
                                            <p:cond delay="0"/>
                                          </p:stCondLst>
                                        </p:cTn>
                                        <p:tgtEl>
                                          <p:spTgt spid="431"/>
                                        </p:tgtEl>
                                        <p:attrNameLst>
                                          <p:attrName>style.visibility</p:attrName>
                                        </p:attrNameLst>
                                      </p:cBhvr>
                                      <p:to>
                                        <p:strVal val="visible"/>
                                      </p:to>
                                    </p:set>
                                    <p:anim calcmode="lin" valueType="num">
                                      <p:cBhvr additive="repl">
                                        <p:cTn id="237" dur="500"/>
                                        <p:tgtEl>
                                          <p:spTgt spid="431"/>
                                        </p:tgtEl>
                                        <p:attrNameLst>
                                          <p:attrName>ppt_w</p:attrName>
                                        </p:attrNameLst>
                                      </p:cBhvr>
                                      <p:tavLst>
                                        <p:tav tm="0">
                                          <p:val>
                                            <p:strVal val="0"/>
                                          </p:val>
                                        </p:tav>
                                        <p:tav tm="100000">
                                          <p:val>
                                            <p:strVal val="#ppt_w"/>
                                          </p:val>
                                        </p:tav>
                                      </p:tavLst>
                                    </p:anim>
                                    <p:anim calcmode="lin" valueType="num">
                                      <p:cBhvr additive="repl">
                                        <p:cTn id="238" dur="500"/>
                                        <p:tgtEl>
                                          <p:spTgt spid="431"/>
                                        </p:tgtEl>
                                        <p:attrNameLst>
                                          <p:attrName>ppt_h</p:attrName>
                                        </p:attrNameLst>
                                      </p:cBhvr>
                                      <p:tavLst>
                                        <p:tav tm="0">
                                          <p:val>
                                            <p:strVal val="0"/>
                                          </p:val>
                                        </p:tav>
                                        <p:tav tm="100000">
                                          <p:val>
                                            <p:strVal val="#ppt_h"/>
                                          </p:val>
                                        </p:tav>
                                      </p:tavLst>
                                    </p:anim>
                                  </p:childTnLst>
                                </p:cTn>
                              </p:par>
                              <p:par>
                                <p:cTn id="239" nodeType="withEffect" fill="hold" presetClass="entr" presetID="23" presetSubtype="16">
                                  <p:stCondLst>
                                    <p:cond delay="0"/>
                                  </p:stCondLst>
                                  <p:childTnLst>
                                    <p:set>
                                      <p:cBhvr>
                                        <p:cTn id="240" dur="1" fill="hold">
                                          <p:stCondLst>
                                            <p:cond delay="0"/>
                                          </p:stCondLst>
                                        </p:cTn>
                                        <p:tgtEl>
                                          <p:spTgt spid="432"/>
                                        </p:tgtEl>
                                        <p:attrNameLst>
                                          <p:attrName>style.visibility</p:attrName>
                                        </p:attrNameLst>
                                      </p:cBhvr>
                                      <p:to>
                                        <p:strVal val="visible"/>
                                      </p:to>
                                    </p:set>
                                    <p:anim calcmode="lin" valueType="num">
                                      <p:cBhvr additive="repl">
                                        <p:cTn id="241" dur="500"/>
                                        <p:tgtEl>
                                          <p:spTgt spid="432"/>
                                        </p:tgtEl>
                                        <p:attrNameLst>
                                          <p:attrName>ppt_w</p:attrName>
                                        </p:attrNameLst>
                                      </p:cBhvr>
                                      <p:tavLst>
                                        <p:tav tm="0">
                                          <p:val>
                                            <p:strVal val="0"/>
                                          </p:val>
                                        </p:tav>
                                        <p:tav tm="100000">
                                          <p:val>
                                            <p:strVal val="#ppt_w"/>
                                          </p:val>
                                        </p:tav>
                                      </p:tavLst>
                                    </p:anim>
                                    <p:anim calcmode="lin" valueType="num">
                                      <p:cBhvr additive="repl">
                                        <p:cTn id="242" dur="500"/>
                                        <p:tgtEl>
                                          <p:spTgt spid="432"/>
                                        </p:tgtEl>
                                        <p:attrNameLst>
                                          <p:attrName>ppt_h</p:attrName>
                                        </p:attrNameLst>
                                      </p:cBhvr>
                                      <p:tavLst>
                                        <p:tav tm="0">
                                          <p:val>
                                            <p:strVal val="0"/>
                                          </p:val>
                                        </p:tav>
                                        <p:tav tm="100000">
                                          <p:val>
                                            <p:strVal val="#ppt_h"/>
                                          </p:val>
                                        </p:tav>
                                      </p:tavLst>
                                    </p:anim>
                                  </p:childTnLst>
                                </p:cTn>
                              </p:par>
                              <p:par>
                                <p:cTn id="243" nodeType="withEffect" fill="hold" presetClass="entr" presetID="23" presetSubtype="16">
                                  <p:stCondLst>
                                    <p:cond delay="0"/>
                                  </p:stCondLst>
                                  <p:childTnLst>
                                    <p:set>
                                      <p:cBhvr>
                                        <p:cTn id="244" dur="1" fill="hold">
                                          <p:stCondLst>
                                            <p:cond delay="0"/>
                                          </p:stCondLst>
                                        </p:cTn>
                                        <p:tgtEl>
                                          <p:spTgt spid="434"/>
                                        </p:tgtEl>
                                        <p:attrNameLst>
                                          <p:attrName>style.visibility</p:attrName>
                                        </p:attrNameLst>
                                      </p:cBhvr>
                                      <p:to>
                                        <p:strVal val="visible"/>
                                      </p:to>
                                    </p:set>
                                    <p:anim calcmode="lin" valueType="num">
                                      <p:cBhvr additive="repl">
                                        <p:cTn id="245" dur="500"/>
                                        <p:tgtEl>
                                          <p:spTgt spid="434"/>
                                        </p:tgtEl>
                                        <p:attrNameLst>
                                          <p:attrName>ppt_w</p:attrName>
                                        </p:attrNameLst>
                                      </p:cBhvr>
                                      <p:tavLst>
                                        <p:tav tm="0">
                                          <p:val>
                                            <p:strVal val="0"/>
                                          </p:val>
                                        </p:tav>
                                        <p:tav tm="100000">
                                          <p:val>
                                            <p:strVal val="#ppt_w"/>
                                          </p:val>
                                        </p:tav>
                                      </p:tavLst>
                                    </p:anim>
                                    <p:anim calcmode="lin" valueType="num">
                                      <p:cBhvr additive="repl">
                                        <p:cTn id="246" dur="500"/>
                                        <p:tgtEl>
                                          <p:spTgt spid="434"/>
                                        </p:tgtEl>
                                        <p:attrNameLst>
                                          <p:attrName>ppt_h</p:attrName>
                                        </p:attrNameLst>
                                      </p:cBhvr>
                                      <p:tavLst>
                                        <p:tav tm="0">
                                          <p:val>
                                            <p:strVal val="0"/>
                                          </p:val>
                                        </p:tav>
                                        <p:tav tm="100000">
                                          <p:val>
                                            <p:strVal val="#ppt_h"/>
                                          </p:val>
                                        </p:tav>
                                      </p:tavLst>
                                    </p:anim>
                                  </p:childTnLst>
                                </p:cTn>
                              </p:par>
                              <p:par>
                                <p:cTn id="247" nodeType="withEffect" fill="hold" presetClass="entr" presetID="23" presetSubtype="16">
                                  <p:stCondLst>
                                    <p:cond delay="0"/>
                                  </p:stCondLst>
                                  <p:childTnLst>
                                    <p:set>
                                      <p:cBhvr>
                                        <p:cTn id="248" dur="1" fill="hold">
                                          <p:stCondLst>
                                            <p:cond delay="0"/>
                                          </p:stCondLst>
                                        </p:cTn>
                                        <p:tgtEl>
                                          <p:spTgt spid="435"/>
                                        </p:tgtEl>
                                        <p:attrNameLst>
                                          <p:attrName>style.visibility</p:attrName>
                                        </p:attrNameLst>
                                      </p:cBhvr>
                                      <p:to>
                                        <p:strVal val="visible"/>
                                      </p:to>
                                    </p:set>
                                    <p:anim calcmode="lin" valueType="num">
                                      <p:cBhvr additive="repl">
                                        <p:cTn id="249" dur="500"/>
                                        <p:tgtEl>
                                          <p:spTgt spid="435"/>
                                        </p:tgtEl>
                                        <p:attrNameLst>
                                          <p:attrName>ppt_w</p:attrName>
                                        </p:attrNameLst>
                                      </p:cBhvr>
                                      <p:tavLst>
                                        <p:tav tm="0">
                                          <p:val>
                                            <p:strVal val="0"/>
                                          </p:val>
                                        </p:tav>
                                        <p:tav tm="100000">
                                          <p:val>
                                            <p:strVal val="#ppt_w"/>
                                          </p:val>
                                        </p:tav>
                                      </p:tavLst>
                                    </p:anim>
                                    <p:anim calcmode="lin" valueType="num">
                                      <p:cBhvr additive="repl">
                                        <p:cTn id="250" dur="500"/>
                                        <p:tgtEl>
                                          <p:spTgt spid="435"/>
                                        </p:tgtEl>
                                        <p:attrNameLst>
                                          <p:attrName>ppt_h</p:attrName>
                                        </p:attrNameLst>
                                      </p:cBhvr>
                                      <p:tavLst>
                                        <p:tav tm="0">
                                          <p:val>
                                            <p:strVal val="0"/>
                                          </p:val>
                                        </p:tav>
                                        <p:tav tm="100000">
                                          <p:val>
                                            <p:strVal val="#ppt_h"/>
                                          </p:val>
                                        </p:tav>
                                      </p:tavLst>
                                    </p:anim>
                                  </p:childTnLst>
                                </p:cTn>
                              </p:par>
                            </p:childTnLst>
                          </p:cTn>
                        </p:par>
                        <p:par>
                          <p:cTn id="251" fill="hold">
                            <p:stCondLst>
                              <p:cond delay="2500"/>
                            </p:stCondLst>
                            <p:childTnLst>
                              <p:par>
                                <p:cTn id="252" nodeType="afterEffect" fill="hold" presetClass="entr" presetID="10">
                                  <p:stCondLst>
                                    <p:cond delay="0"/>
                                  </p:stCondLst>
                                  <p:childTnLst>
                                    <p:set>
                                      <p:cBhvr>
                                        <p:cTn id="253" dur="1" fill="hold">
                                          <p:stCondLst>
                                            <p:cond delay="0"/>
                                          </p:stCondLst>
                                        </p:cTn>
                                        <p:tgtEl>
                                          <p:spTgt spid="430"/>
                                        </p:tgtEl>
                                        <p:attrNameLst>
                                          <p:attrName>style.visibility</p:attrName>
                                        </p:attrNameLst>
                                      </p:cBhvr>
                                      <p:to>
                                        <p:strVal val="visible"/>
                                      </p:to>
                                    </p:set>
                                    <p:animEffect filter="fade" transition="in">
                                      <p:cBhvr additive="repl">
                                        <p:cTn id="254" dur="500"/>
                                        <p:tgtEl>
                                          <p:spTgt spid="430"/>
                                        </p:tgtEl>
                                      </p:cBhvr>
                                    </p:animEffect>
                                  </p:childTnLst>
                                </p:cTn>
                              </p:par>
                              <p:par>
                                <p:cTn id="255" nodeType="withEffect" fill="hold" presetClass="entr" presetID="10">
                                  <p:stCondLst>
                                    <p:cond delay="0"/>
                                  </p:stCondLst>
                                  <p:childTnLst>
                                    <p:set>
                                      <p:cBhvr>
                                        <p:cTn id="256" dur="1" fill="hold">
                                          <p:stCondLst>
                                            <p:cond delay="0"/>
                                          </p:stCondLst>
                                        </p:cTn>
                                        <p:tgtEl>
                                          <p:spTgt spid="433"/>
                                        </p:tgtEl>
                                        <p:attrNameLst>
                                          <p:attrName>style.visibility</p:attrName>
                                        </p:attrNameLst>
                                      </p:cBhvr>
                                      <p:to>
                                        <p:strVal val="visible"/>
                                      </p:to>
                                    </p:set>
                                    <p:animEffect filter="fade" transition="in">
                                      <p:cBhvr additive="repl">
                                        <p:cTn id="257" dur="500"/>
                                        <p:tgtEl>
                                          <p:spTgt spid="433"/>
                                        </p:tgtEl>
                                      </p:cBhvr>
                                    </p:animEffect>
                                  </p:childTnLst>
                                </p:cTn>
                              </p:par>
                              <p:par>
                                <p:cTn id="258" nodeType="withEffect" fill="hold" presetClass="entr" presetID="10">
                                  <p:stCondLst>
                                    <p:cond delay="0"/>
                                  </p:stCondLst>
                                  <p:childTnLst>
                                    <p:set>
                                      <p:cBhvr>
                                        <p:cTn id="259" dur="1" fill="hold">
                                          <p:stCondLst>
                                            <p:cond delay="0"/>
                                          </p:stCondLst>
                                        </p:cTn>
                                        <p:tgtEl>
                                          <p:spTgt spid="421"/>
                                        </p:tgtEl>
                                        <p:attrNameLst>
                                          <p:attrName>style.visibility</p:attrName>
                                        </p:attrNameLst>
                                      </p:cBhvr>
                                      <p:to>
                                        <p:strVal val="visible"/>
                                      </p:to>
                                    </p:set>
                                    <p:animEffect filter="fade" transition="in">
                                      <p:cBhvr additive="repl">
                                        <p:cTn id="260" dur="500"/>
                                        <p:tgtEl>
                                          <p:spTgt spid="421"/>
                                        </p:tgtEl>
                                      </p:cBhvr>
                                    </p:animEffect>
                                  </p:childTnLst>
                                </p:cTn>
                              </p:par>
                              <p:par>
                                <p:cTn id="261" nodeType="withEffect" fill="hold" presetClass="entr" presetID="10">
                                  <p:stCondLst>
                                    <p:cond delay="0"/>
                                  </p:stCondLst>
                                  <p:childTnLst>
                                    <p:set>
                                      <p:cBhvr>
                                        <p:cTn id="262" dur="1" fill="hold">
                                          <p:stCondLst>
                                            <p:cond delay="0"/>
                                          </p:stCondLst>
                                        </p:cTn>
                                        <p:tgtEl>
                                          <p:spTgt spid="424"/>
                                        </p:tgtEl>
                                        <p:attrNameLst>
                                          <p:attrName>style.visibility</p:attrName>
                                        </p:attrNameLst>
                                      </p:cBhvr>
                                      <p:to>
                                        <p:strVal val="visible"/>
                                      </p:to>
                                    </p:set>
                                    <p:animEffect filter="fade" transition="in">
                                      <p:cBhvr additive="repl">
                                        <p:cTn id="263"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2" name="Group 1"/>
          <p:cNvGrpSpPr/>
          <p:nvPr/>
        </p:nvGrpSpPr>
        <p:grpSpPr>
          <a:xfrm>
            <a:off x="6764040" y="-182160"/>
            <a:ext cx="8021880" cy="8976960"/>
            <a:chOff x="6764040" y="-182160"/>
            <a:chExt cx="8021880" cy="8976960"/>
          </a:xfrm>
        </p:grpSpPr>
        <p:sp>
          <p:nvSpPr>
            <p:cNvPr id="303" name="CustomShape 2"/>
            <p:cNvSpPr/>
            <p:nvPr/>
          </p:nvSpPr>
          <p:spPr>
            <a:xfrm rot="19575000">
              <a:off x="7633440" y="4028760"/>
              <a:ext cx="4410360" cy="3866400"/>
            </a:xfrm>
            <a:custGeom>
              <a:avLst/>
              <a:gdLst/>
              <a:ahLst/>
              <a:rect l="l" t="t" r="r" b="b"/>
              <a:pathLst>
                <a:path w="2984" h="2616">
                  <a:moveTo>
                    <a:pt x="0" y="379"/>
                  </a:moveTo>
                  <a:lnTo>
                    <a:pt x="2984" y="0"/>
                  </a:lnTo>
                  <a:lnTo>
                    <a:pt x="2367" y="2616"/>
                  </a:lnTo>
                  <a:lnTo>
                    <a:pt x="687" y="1954"/>
                  </a:lnTo>
                  <a:lnTo>
                    <a:pt x="0" y="379"/>
                  </a:lnTo>
                  <a:close/>
                </a:path>
              </a:pathLst>
            </a:custGeom>
            <a:solidFill>
              <a:schemeClr val="accent3">
                <a:alpha val="25000"/>
              </a:schemeClr>
            </a:solidFill>
            <a:ln>
              <a:noFill/>
            </a:ln>
          </p:spPr>
          <p:style>
            <a:lnRef idx="0"/>
            <a:fillRef idx="0"/>
            <a:effectRef idx="0"/>
            <a:fontRef idx="minor"/>
          </p:style>
        </p:sp>
        <p:sp>
          <p:nvSpPr>
            <p:cNvPr id="304" name="CustomShape 3"/>
            <p:cNvSpPr/>
            <p:nvPr/>
          </p:nvSpPr>
          <p:spPr>
            <a:xfrm rot="19575000">
              <a:off x="9336240" y="721080"/>
              <a:ext cx="4601160" cy="4448880"/>
            </a:xfrm>
            <a:custGeom>
              <a:avLst/>
              <a:gdLst/>
              <a:ahLst/>
              <a:rect l="l" t="t" r="r" b="b"/>
              <a:pathLst>
                <a:path w="3113" h="3010">
                  <a:moveTo>
                    <a:pt x="0" y="0"/>
                  </a:moveTo>
                  <a:lnTo>
                    <a:pt x="55" y="3010"/>
                  </a:lnTo>
                  <a:lnTo>
                    <a:pt x="3113" y="1765"/>
                  </a:lnTo>
                  <a:lnTo>
                    <a:pt x="0" y="0"/>
                  </a:lnTo>
                  <a:close/>
                </a:path>
              </a:pathLst>
            </a:custGeom>
            <a:solidFill>
              <a:schemeClr val="accent4">
                <a:alpha val="25000"/>
              </a:schemeClr>
            </a:solidFill>
            <a:ln>
              <a:noFill/>
            </a:ln>
          </p:spPr>
          <p:style>
            <a:lnRef idx="0"/>
            <a:fillRef idx="0"/>
            <a:effectRef idx="0"/>
            <a:fontRef idx="minor"/>
          </p:style>
        </p:sp>
        <p:sp>
          <p:nvSpPr>
            <p:cNvPr id="305" name="CustomShape 4"/>
            <p:cNvSpPr/>
            <p:nvPr/>
          </p:nvSpPr>
          <p:spPr>
            <a:xfrm rot="19575000">
              <a:off x="7300800" y="4321080"/>
              <a:ext cx="3148200" cy="2887920"/>
            </a:xfrm>
            <a:custGeom>
              <a:avLst/>
              <a:gdLst/>
              <a:ahLst/>
              <a:rect l="l" t="t" r="r" b="b"/>
              <a:pathLst>
                <a:path w="2130" h="1954">
                  <a:moveTo>
                    <a:pt x="0" y="525"/>
                  </a:moveTo>
                  <a:lnTo>
                    <a:pt x="2130" y="1954"/>
                  </a:lnTo>
                  <a:lnTo>
                    <a:pt x="1954" y="0"/>
                  </a:lnTo>
                  <a:lnTo>
                    <a:pt x="0" y="525"/>
                  </a:lnTo>
                  <a:close/>
                </a:path>
              </a:pathLst>
            </a:custGeom>
            <a:solidFill>
              <a:schemeClr val="accent2">
                <a:alpha val="25000"/>
              </a:schemeClr>
            </a:solidFill>
            <a:ln>
              <a:noFill/>
            </a:ln>
          </p:spPr>
          <p:style>
            <a:lnRef idx="0"/>
            <a:fillRef idx="0"/>
            <a:effectRef idx="0"/>
            <a:fontRef idx="minor"/>
          </p:style>
        </p:sp>
        <p:sp>
          <p:nvSpPr>
            <p:cNvPr id="306" name="CustomShape 5"/>
            <p:cNvSpPr/>
            <p:nvPr/>
          </p:nvSpPr>
          <p:spPr>
            <a:xfrm rot="19575000">
              <a:off x="7483320" y="4555440"/>
              <a:ext cx="4672080" cy="2284920"/>
            </a:xfrm>
            <a:custGeom>
              <a:avLst/>
              <a:gdLst/>
              <a:ahLst/>
              <a:rect l="l" t="t" r="r" b="b"/>
              <a:pathLst>
                <a:path w="3161" h="1546">
                  <a:moveTo>
                    <a:pt x="0" y="0"/>
                  </a:moveTo>
                  <a:lnTo>
                    <a:pt x="3161" y="1546"/>
                  </a:lnTo>
                  <a:lnTo>
                    <a:pt x="2116" y="1425"/>
                  </a:lnTo>
                  <a:lnTo>
                    <a:pt x="0" y="0"/>
                  </a:lnTo>
                  <a:close/>
                </a:path>
              </a:pathLst>
            </a:custGeom>
            <a:gradFill rotWithShape="0">
              <a:gsLst>
                <a:gs pos="0">
                  <a:srgbClr val="2099d8">
                    <a:alpha val="20000"/>
                  </a:srgbClr>
                </a:gs>
                <a:gs pos="100000">
                  <a:srgbClr val="27a6c2">
                    <a:alpha val="10196"/>
                  </a:srgbClr>
                </a:gs>
              </a:gsLst>
              <a:lin ang="3372000"/>
            </a:gradFill>
            <a:ln>
              <a:noFill/>
            </a:ln>
          </p:spPr>
          <p:style>
            <a:lnRef idx="0"/>
            <a:fillRef idx="0"/>
            <a:effectRef idx="0"/>
            <a:fontRef idx="minor"/>
          </p:style>
        </p:sp>
        <p:sp>
          <p:nvSpPr>
            <p:cNvPr id="307" name="CustomShape 6"/>
            <p:cNvSpPr/>
            <p:nvPr/>
          </p:nvSpPr>
          <p:spPr>
            <a:xfrm rot="19575000">
              <a:off x="13756320" y="1937160"/>
              <a:ext cx="48240" cy="46800"/>
            </a:xfrm>
            <a:custGeom>
              <a:avLst/>
              <a:gdLst/>
              <a:ahLst/>
              <a:rect l="l" t="t" r="r" b="b"/>
              <a:pathLst>
                <a:path w="30" h="29">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rotWithShape="0">
              <a:gsLst>
                <a:gs pos="0">
                  <a:srgbClr val="2099d8">
                    <a:alpha val="20000"/>
                  </a:srgbClr>
                </a:gs>
                <a:gs pos="100000">
                  <a:srgbClr val="27a6c2">
                    <a:alpha val="10196"/>
                  </a:srgbClr>
                </a:gs>
              </a:gsLst>
              <a:lin ang="3372000"/>
            </a:gradFill>
            <a:ln>
              <a:noFill/>
            </a:ln>
          </p:spPr>
          <p:style>
            <a:lnRef idx="0"/>
            <a:fillRef idx="0"/>
            <a:effectRef idx="0"/>
            <a:fontRef idx="minor"/>
          </p:style>
        </p:sp>
        <p:sp>
          <p:nvSpPr>
            <p:cNvPr id="308" name="CustomShape 7"/>
            <p:cNvSpPr/>
            <p:nvPr/>
          </p:nvSpPr>
          <p:spPr>
            <a:xfrm rot="19575000">
              <a:off x="8480520" y="5312520"/>
              <a:ext cx="61560" cy="61560"/>
            </a:xfrm>
            <a:custGeom>
              <a:avLst/>
              <a:gdLst/>
              <a:ahLst/>
              <a:rect l="l" t="t" r="r" b="b"/>
              <a:pathLst>
                <a:path w="39" h="39">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rotWithShape="0">
              <a:gsLst>
                <a:gs pos="0">
                  <a:srgbClr val="2099d8">
                    <a:alpha val="20000"/>
                  </a:srgbClr>
                </a:gs>
                <a:gs pos="100000">
                  <a:srgbClr val="27a6c2">
                    <a:alpha val="10196"/>
                  </a:srgbClr>
                </a:gs>
              </a:gsLst>
              <a:lin ang="3372000"/>
            </a:gradFill>
            <a:ln>
              <a:noFill/>
            </a:ln>
          </p:spPr>
          <p:style>
            <a:lnRef idx="0"/>
            <a:fillRef idx="0"/>
            <a:effectRef idx="0"/>
            <a:fontRef idx="minor"/>
          </p:style>
        </p:sp>
      </p:grpSp>
      <p:sp>
        <p:nvSpPr>
          <p:cNvPr id="309" name="CustomShape 8"/>
          <p:cNvSpPr/>
          <p:nvPr/>
        </p:nvSpPr>
        <p:spPr>
          <a:xfrm>
            <a:off x="778680" y="491400"/>
            <a:ext cx="2911320" cy="9230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5400" spc="-1" strike="noStrike">
                <a:solidFill>
                  <a:srgbClr val="3f3f3f"/>
                </a:solidFill>
                <a:latin typeface="Calibri"/>
                <a:ea typeface="Calibri"/>
              </a:rPr>
              <a:t>Agenda</a:t>
            </a:r>
            <a:endParaRPr b="0" lang="en-IN" sz="5400" spc="-1" strike="noStrike">
              <a:latin typeface="Arial"/>
            </a:endParaRPr>
          </a:p>
        </p:txBody>
      </p:sp>
      <p:sp>
        <p:nvSpPr>
          <p:cNvPr id="310" name="CustomShape 9"/>
          <p:cNvSpPr/>
          <p:nvPr/>
        </p:nvSpPr>
        <p:spPr>
          <a:xfrm>
            <a:off x="763920" y="1561320"/>
            <a:ext cx="93240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311" name="CustomShape 10"/>
          <p:cNvSpPr/>
          <p:nvPr/>
        </p:nvSpPr>
        <p:spPr>
          <a:xfrm>
            <a:off x="778680" y="1963440"/>
            <a:ext cx="840240" cy="7833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chemeClr val="accent1"/>
          </a:solidFill>
          <a:ln>
            <a:noFill/>
          </a:ln>
        </p:spPr>
        <p:style>
          <a:lnRef idx="0"/>
          <a:fillRef idx="0"/>
          <a:effectRef idx="0"/>
          <a:fontRef idx="minor"/>
        </p:style>
      </p:sp>
      <p:sp>
        <p:nvSpPr>
          <p:cNvPr id="312" name="CustomShape 11"/>
          <p:cNvSpPr/>
          <p:nvPr/>
        </p:nvSpPr>
        <p:spPr>
          <a:xfrm>
            <a:off x="778680" y="3149280"/>
            <a:ext cx="840240" cy="7833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style>
          <a:lnRef idx="0"/>
          <a:fillRef idx="0"/>
          <a:effectRef idx="0"/>
          <a:fontRef idx="minor"/>
        </p:style>
      </p:sp>
      <p:sp>
        <p:nvSpPr>
          <p:cNvPr id="313" name="CustomShape 12"/>
          <p:cNvSpPr/>
          <p:nvPr/>
        </p:nvSpPr>
        <p:spPr>
          <a:xfrm>
            <a:off x="778680" y="4341960"/>
            <a:ext cx="840240" cy="7833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style>
          <a:lnRef idx="0"/>
          <a:fillRef idx="0"/>
          <a:effectRef idx="0"/>
          <a:fontRef idx="minor"/>
        </p:style>
      </p:sp>
      <p:sp>
        <p:nvSpPr>
          <p:cNvPr id="314" name="CustomShape 13"/>
          <p:cNvSpPr/>
          <p:nvPr/>
        </p:nvSpPr>
        <p:spPr>
          <a:xfrm>
            <a:off x="778680" y="5452560"/>
            <a:ext cx="840240" cy="7833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rgbClr val="276439"/>
          </a:solidFill>
          <a:ln>
            <a:noFill/>
          </a:ln>
        </p:spPr>
        <p:style>
          <a:lnRef idx="0"/>
          <a:fillRef idx="0"/>
          <a:effectRef idx="0"/>
          <a:fontRef idx="minor"/>
        </p:style>
      </p:sp>
      <p:sp>
        <p:nvSpPr>
          <p:cNvPr id="315" name="CustomShape 14"/>
          <p:cNvSpPr/>
          <p:nvPr/>
        </p:nvSpPr>
        <p:spPr>
          <a:xfrm>
            <a:off x="1771200" y="2076120"/>
            <a:ext cx="2674800" cy="4838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400" spc="-1" strike="noStrike">
                <a:solidFill>
                  <a:srgbClr val="3f3f3f"/>
                </a:solidFill>
                <a:latin typeface="Calibri"/>
                <a:ea typeface="Calibri"/>
              </a:rPr>
              <a:t>What is GIT?</a:t>
            </a:r>
            <a:endParaRPr b="0" lang="en-IN" sz="2400" spc="-1" strike="noStrike">
              <a:latin typeface="Arial"/>
            </a:endParaRPr>
          </a:p>
        </p:txBody>
      </p:sp>
      <p:sp>
        <p:nvSpPr>
          <p:cNvPr id="316" name="CustomShape 15"/>
          <p:cNvSpPr/>
          <p:nvPr/>
        </p:nvSpPr>
        <p:spPr>
          <a:xfrm>
            <a:off x="1841760" y="3205800"/>
            <a:ext cx="1661040" cy="4838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400" spc="-1" strike="noStrike">
                <a:solidFill>
                  <a:srgbClr val="3f3f3f"/>
                </a:solidFill>
                <a:latin typeface="Calibri"/>
                <a:ea typeface="Calibri"/>
              </a:rPr>
              <a:t>Why we use GIT?</a:t>
            </a:r>
            <a:endParaRPr b="0" lang="en-IN" sz="2400" spc="-1" strike="noStrike">
              <a:latin typeface="Arial"/>
            </a:endParaRPr>
          </a:p>
        </p:txBody>
      </p:sp>
      <p:sp>
        <p:nvSpPr>
          <p:cNvPr id="317" name="CustomShape 16"/>
          <p:cNvSpPr/>
          <p:nvPr/>
        </p:nvSpPr>
        <p:spPr>
          <a:xfrm>
            <a:off x="1841760" y="4491720"/>
            <a:ext cx="2966040" cy="63360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400" spc="-1" strike="noStrike">
                <a:solidFill>
                  <a:srgbClr val="3f3f3f"/>
                </a:solidFill>
                <a:latin typeface="Calibri"/>
                <a:ea typeface="Calibri"/>
              </a:rPr>
              <a:t>WorkFlow of GIT</a:t>
            </a:r>
            <a:endParaRPr b="0" lang="en-IN" sz="2400" spc="-1" strike="noStrike">
              <a:latin typeface="Arial"/>
            </a:endParaRPr>
          </a:p>
        </p:txBody>
      </p:sp>
      <p:sp>
        <p:nvSpPr>
          <p:cNvPr id="318" name="CustomShape 17"/>
          <p:cNvSpPr/>
          <p:nvPr/>
        </p:nvSpPr>
        <p:spPr>
          <a:xfrm>
            <a:off x="1771200" y="5452560"/>
            <a:ext cx="3552480" cy="78372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400" spc="-1" strike="noStrike">
                <a:solidFill>
                  <a:srgbClr val="3f3f3f"/>
                </a:solidFill>
                <a:latin typeface="Calibri"/>
                <a:ea typeface="Calibri"/>
              </a:rPr>
              <a:t>Learn about Cherry-Pick Command</a:t>
            </a:r>
            <a:endParaRPr b="0" lang="en-IN" sz="2400" spc="-1" strike="noStrike">
              <a:latin typeface="Arial"/>
            </a:endParaRPr>
          </a:p>
        </p:txBody>
      </p:sp>
      <p:sp>
        <p:nvSpPr>
          <p:cNvPr id="319" name="CustomShape 18"/>
          <p:cNvSpPr/>
          <p:nvPr/>
        </p:nvSpPr>
        <p:spPr>
          <a:xfrm>
            <a:off x="1003320" y="4523760"/>
            <a:ext cx="390960" cy="420120"/>
          </a:xfrm>
          <a:custGeom>
            <a:avLst/>
            <a:gdLst/>
            <a:ahLst/>
            <a:rect l="l" t="t" r="r" b="b"/>
            <a:pathLst>
              <a:path w="176" h="176">
                <a:moveTo>
                  <a:pt x="64" y="120"/>
                </a:moveTo>
                <a:cubicBezTo>
                  <a:pt x="112" y="120"/>
                  <a:pt x="112" y="120"/>
                  <a:pt x="112" y="120"/>
                </a:cubicBezTo>
                <a:cubicBezTo>
                  <a:pt x="116" y="120"/>
                  <a:pt x="120" y="116"/>
                  <a:pt x="120" y="112"/>
                </a:cubicBezTo>
                <a:cubicBezTo>
                  <a:pt x="120" y="104"/>
                  <a:pt x="120" y="104"/>
                  <a:pt x="120" y="104"/>
                </a:cubicBezTo>
                <a:cubicBezTo>
                  <a:pt x="120" y="100"/>
                  <a:pt x="116" y="96"/>
                  <a:pt x="112" y="96"/>
                </a:cubicBezTo>
                <a:cubicBezTo>
                  <a:pt x="64" y="96"/>
                  <a:pt x="64" y="96"/>
                  <a:pt x="64" y="96"/>
                </a:cubicBezTo>
                <a:cubicBezTo>
                  <a:pt x="60" y="96"/>
                  <a:pt x="56" y="100"/>
                  <a:pt x="56" y="104"/>
                </a:cubicBezTo>
                <a:cubicBezTo>
                  <a:pt x="56" y="112"/>
                  <a:pt x="56" y="112"/>
                  <a:pt x="56" y="112"/>
                </a:cubicBezTo>
                <a:cubicBezTo>
                  <a:pt x="56" y="116"/>
                  <a:pt x="60" y="120"/>
                  <a:pt x="64" y="120"/>
                </a:cubicBezTo>
                <a:moveTo>
                  <a:pt x="64" y="104"/>
                </a:moveTo>
                <a:cubicBezTo>
                  <a:pt x="112" y="104"/>
                  <a:pt x="112" y="104"/>
                  <a:pt x="112" y="104"/>
                </a:cubicBezTo>
                <a:cubicBezTo>
                  <a:pt x="112" y="112"/>
                  <a:pt x="112" y="112"/>
                  <a:pt x="112" y="112"/>
                </a:cubicBezTo>
                <a:cubicBezTo>
                  <a:pt x="64" y="112"/>
                  <a:pt x="64" y="112"/>
                  <a:pt x="64" y="112"/>
                </a:cubicBezTo>
                <a:lnTo>
                  <a:pt x="64" y="104"/>
                </a:lnTo>
                <a:close/>
                <a:moveTo>
                  <a:pt x="168" y="48"/>
                </a:moveTo>
                <a:cubicBezTo>
                  <a:pt x="152" y="48"/>
                  <a:pt x="152" y="48"/>
                  <a:pt x="152" y="48"/>
                </a:cubicBezTo>
                <a:cubicBezTo>
                  <a:pt x="152" y="16"/>
                  <a:pt x="152" y="16"/>
                  <a:pt x="152" y="16"/>
                </a:cubicBezTo>
                <a:cubicBezTo>
                  <a:pt x="152" y="12"/>
                  <a:pt x="148" y="8"/>
                  <a:pt x="144" y="8"/>
                </a:cubicBezTo>
                <a:cubicBezTo>
                  <a:pt x="112" y="8"/>
                  <a:pt x="112" y="8"/>
                  <a:pt x="112" y="8"/>
                </a:cubicBezTo>
                <a:cubicBezTo>
                  <a:pt x="104" y="0"/>
                  <a:pt x="104" y="0"/>
                  <a:pt x="104" y="0"/>
                </a:cubicBezTo>
                <a:cubicBezTo>
                  <a:pt x="32" y="0"/>
                  <a:pt x="32" y="0"/>
                  <a:pt x="32" y="0"/>
                </a:cubicBezTo>
                <a:cubicBezTo>
                  <a:pt x="28" y="0"/>
                  <a:pt x="24" y="4"/>
                  <a:pt x="24" y="8"/>
                </a:cubicBezTo>
                <a:cubicBezTo>
                  <a:pt x="24" y="48"/>
                  <a:pt x="24" y="48"/>
                  <a:pt x="24" y="48"/>
                </a:cubicBezTo>
                <a:cubicBezTo>
                  <a:pt x="8" y="48"/>
                  <a:pt x="8" y="48"/>
                  <a:pt x="8" y="48"/>
                </a:cubicBezTo>
                <a:cubicBezTo>
                  <a:pt x="4" y="48"/>
                  <a:pt x="0" y="52"/>
                  <a:pt x="0" y="56"/>
                </a:cubicBezTo>
                <a:cubicBezTo>
                  <a:pt x="0" y="72"/>
                  <a:pt x="0" y="72"/>
                  <a:pt x="0" y="72"/>
                </a:cubicBezTo>
                <a:cubicBezTo>
                  <a:pt x="0" y="76"/>
                  <a:pt x="4" y="80"/>
                  <a:pt x="8" y="80"/>
                </a:cubicBezTo>
                <a:cubicBezTo>
                  <a:pt x="16" y="80"/>
                  <a:pt x="16" y="80"/>
                  <a:pt x="16" y="80"/>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80"/>
                  <a:pt x="160" y="80"/>
                  <a:pt x="160"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44" y="16"/>
                </a:moveTo>
                <a:cubicBezTo>
                  <a:pt x="144" y="48"/>
                  <a:pt x="144" y="48"/>
                  <a:pt x="144" y="48"/>
                </a:cubicBezTo>
                <a:cubicBezTo>
                  <a:pt x="128" y="48"/>
                  <a:pt x="128" y="48"/>
                  <a:pt x="128" y="48"/>
                </a:cubicBezTo>
                <a:cubicBezTo>
                  <a:pt x="128" y="24"/>
                  <a:pt x="128" y="24"/>
                  <a:pt x="128" y="24"/>
                </a:cubicBezTo>
                <a:cubicBezTo>
                  <a:pt x="120" y="16"/>
                  <a:pt x="120" y="16"/>
                  <a:pt x="120" y="16"/>
                </a:cubicBezTo>
                <a:lnTo>
                  <a:pt x="144" y="16"/>
                </a:lnTo>
                <a:close/>
                <a:moveTo>
                  <a:pt x="104" y="12"/>
                </a:moveTo>
                <a:cubicBezTo>
                  <a:pt x="116" y="24"/>
                  <a:pt x="116" y="24"/>
                  <a:pt x="116" y="24"/>
                </a:cubicBezTo>
                <a:cubicBezTo>
                  <a:pt x="104" y="24"/>
                  <a:pt x="104" y="24"/>
                  <a:pt x="104" y="24"/>
                </a:cubicBezTo>
                <a:lnTo>
                  <a:pt x="104" y="12"/>
                </a:lnTo>
                <a:close/>
                <a:moveTo>
                  <a:pt x="32" y="8"/>
                </a:moveTo>
                <a:cubicBezTo>
                  <a:pt x="96" y="8"/>
                  <a:pt x="96" y="8"/>
                  <a:pt x="96" y="8"/>
                </a:cubicBezTo>
                <a:cubicBezTo>
                  <a:pt x="96" y="28"/>
                  <a:pt x="96" y="28"/>
                  <a:pt x="96" y="28"/>
                </a:cubicBezTo>
                <a:cubicBezTo>
                  <a:pt x="96" y="30"/>
                  <a:pt x="98" y="32"/>
                  <a:pt x="100" y="32"/>
                </a:cubicBezTo>
                <a:cubicBezTo>
                  <a:pt x="120" y="32"/>
                  <a:pt x="120" y="32"/>
                  <a:pt x="120" y="32"/>
                </a:cubicBezTo>
                <a:cubicBezTo>
                  <a:pt x="120" y="48"/>
                  <a:pt x="120" y="48"/>
                  <a:pt x="120" y="48"/>
                </a:cubicBezTo>
                <a:cubicBezTo>
                  <a:pt x="32" y="48"/>
                  <a:pt x="32" y="48"/>
                  <a:pt x="32" y="48"/>
                </a:cubicBezTo>
                <a:lnTo>
                  <a:pt x="32" y="8"/>
                </a:lnTo>
                <a:close/>
                <a:moveTo>
                  <a:pt x="152" y="168"/>
                </a:moveTo>
                <a:cubicBezTo>
                  <a:pt x="24" y="168"/>
                  <a:pt x="24" y="168"/>
                  <a:pt x="24" y="168"/>
                </a:cubicBezTo>
                <a:cubicBezTo>
                  <a:pt x="24" y="80"/>
                  <a:pt x="24" y="80"/>
                  <a:pt x="24" y="80"/>
                </a:cubicBezTo>
                <a:cubicBezTo>
                  <a:pt x="152" y="80"/>
                  <a:pt x="152" y="80"/>
                  <a:pt x="152" y="80"/>
                </a:cubicBezTo>
                <a:lnTo>
                  <a:pt x="152" y="168"/>
                </a:lnTo>
                <a:close/>
                <a:moveTo>
                  <a:pt x="168" y="72"/>
                </a:moveTo>
                <a:cubicBezTo>
                  <a:pt x="8" y="72"/>
                  <a:pt x="8" y="72"/>
                  <a:pt x="8" y="72"/>
                </a:cubicBezTo>
                <a:cubicBezTo>
                  <a:pt x="8" y="56"/>
                  <a:pt x="8" y="56"/>
                  <a:pt x="8" y="56"/>
                </a:cubicBezTo>
                <a:cubicBezTo>
                  <a:pt x="168" y="56"/>
                  <a:pt x="168" y="56"/>
                  <a:pt x="168" y="56"/>
                </a:cubicBezTo>
                <a:lnTo>
                  <a:pt x="168" y="72"/>
                </a:lnTo>
                <a:close/>
              </a:path>
            </a:pathLst>
          </a:custGeom>
          <a:solidFill>
            <a:schemeClr val="lt2"/>
          </a:solidFill>
          <a:ln>
            <a:noFill/>
          </a:ln>
        </p:spPr>
        <p:style>
          <a:lnRef idx="0"/>
          <a:fillRef idx="0"/>
          <a:effectRef idx="0"/>
          <a:fontRef idx="minor"/>
        </p:style>
      </p:sp>
      <p:sp>
        <p:nvSpPr>
          <p:cNvPr id="320" name="CustomShape 19"/>
          <p:cNvSpPr/>
          <p:nvPr/>
        </p:nvSpPr>
        <p:spPr>
          <a:xfrm>
            <a:off x="1003320" y="3330720"/>
            <a:ext cx="390960" cy="420120"/>
          </a:xfrm>
          <a:custGeom>
            <a:avLst/>
            <a:gdLst/>
            <a:ahLst/>
            <a:rect l="l" t="t" r="r" b="b"/>
            <a:pathLst>
              <a:path w="176" h="176">
                <a:moveTo>
                  <a:pt x="88" y="40"/>
                </a:moveTo>
                <a:cubicBezTo>
                  <a:pt x="61" y="40"/>
                  <a:pt x="40" y="61"/>
                  <a:pt x="40" y="88"/>
                </a:cubicBezTo>
                <a:cubicBezTo>
                  <a:pt x="40" y="115"/>
                  <a:pt x="61" y="136"/>
                  <a:pt x="88" y="136"/>
                </a:cubicBezTo>
                <a:cubicBezTo>
                  <a:pt x="115" y="136"/>
                  <a:pt x="136" y="115"/>
                  <a:pt x="136" y="88"/>
                </a:cubicBezTo>
                <a:cubicBezTo>
                  <a:pt x="136" y="61"/>
                  <a:pt x="115" y="40"/>
                  <a:pt x="88" y="40"/>
                </a:cubicBezTo>
                <a:moveTo>
                  <a:pt x="88" y="48"/>
                </a:moveTo>
                <a:cubicBezTo>
                  <a:pt x="102" y="48"/>
                  <a:pt x="114" y="55"/>
                  <a:pt x="121" y="65"/>
                </a:cubicBezTo>
                <a:cubicBezTo>
                  <a:pt x="100" y="77"/>
                  <a:pt x="100" y="77"/>
                  <a:pt x="100" y="77"/>
                </a:cubicBezTo>
                <a:cubicBezTo>
                  <a:pt x="97" y="74"/>
                  <a:pt x="93" y="72"/>
                  <a:pt x="88" y="72"/>
                </a:cubicBezTo>
                <a:cubicBezTo>
                  <a:pt x="83" y="72"/>
                  <a:pt x="79" y="74"/>
                  <a:pt x="76" y="77"/>
                </a:cubicBezTo>
                <a:cubicBezTo>
                  <a:pt x="55" y="65"/>
                  <a:pt x="55" y="65"/>
                  <a:pt x="55" y="65"/>
                </a:cubicBezTo>
                <a:cubicBezTo>
                  <a:pt x="62" y="55"/>
                  <a:pt x="74" y="48"/>
                  <a:pt x="88" y="48"/>
                </a:cubicBezTo>
                <a:moveTo>
                  <a:pt x="84" y="128"/>
                </a:moveTo>
                <a:cubicBezTo>
                  <a:pt x="64" y="126"/>
                  <a:pt x="48" y="109"/>
                  <a:pt x="48" y="88"/>
                </a:cubicBezTo>
                <a:cubicBezTo>
                  <a:pt x="48" y="82"/>
                  <a:pt x="49" y="77"/>
                  <a:pt x="51" y="72"/>
                </a:cubicBezTo>
                <a:cubicBezTo>
                  <a:pt x="73" y="84"/>
                  <a:pt x="73" y="84"/>
                  <a:pt x="73" y="84"/>
                </a:cubicBezTo>
                <a:cubicBezTo>
                  <a:pt x="72" y="85"/>
                  <a:pt x="72" y="87"/>
                  <a:pt x="72" y="88"/>
                </a:cubicBezTo>
                <a:cubicBezTo>
                  <a:pt x="72" y="95"/>
                  <a:pt x="77" y="102"/>
                  <a:pt x="84" y="103"/>
                </a:cubicBezTo>
                <a:lnTo>
                  <a:pt x="84" y="128"/>
                </a:lnTo>
                <a:close/>
                <a:moveTo>
                  <a:pt x="80" y="88"/>
                </a:moveTo>
                <a:cubicBezTo>
                  <a:pt x="80" y="84"/>
                  <a:pt x="84" y="80"/>
                  <a:pt x="88" y="80"/>
                </a:cubicBezTo>
                <a:cubicBezTo>
                  <a:pt x="92" y="80"/>
                  <a:pt x="96" y="84"/>
                  <a:pt x="96" y="88"/>
                </a:cubicBezTo>
                <a:cubicBezTo>
                  <a:pt x="96" y="92"/>
                  <a:pt x="92" y="96"/>
                  <a:pt x="88" y="96"/>
                </a:cubicBezTo>
                <a:cubicBezTo>
                  <a:pt x="84" y="96"/>
                  <a:pt x="80" y="92"/>
                  <a:pt x="80" y="88"/>
                </a:cubicBezTo>
                <a:moveTo>
                  <a:pt x="128" y="88"/>
                </a:moveTo>
                <a:cubicBezTo>
                  <a:pt x="128" y="109"/>
                  <a:pt x="112" y="126"/>
                  <a:pt x="92" y="128"/>
                </a:cubicBezTo>
                <a:cubicBezTo>
                  <a:pt x="92" y="103"/>
                  <a:pt x="92" y="103"/>
                  <a:pt x="92" y="103"/>
                </a:cubicBezTo>
                <a:cubicBezTo>
                  <a:pt x="99" y="102"/>
                  <a:pt x="104" y="95"/>
                  <a:pt x="104" y="88"/>
                </a:cubicBezTo>
                <a:cubicBezTo>
                  <a:pt x="104" y="87"/>
                  <a:pt x="104" y="85"/>
                  <a:pt x="103" y="84"/>
                </a:cubicBezTo>
                <a:cubicBezTo>
                  <a:pt x="125" y="72"/>
                  <a:pt x="125" y="72"/>
                  <a:pt x="125" y="72"/>
                </a:cubicBezTo>
                <a:cubicBezTo>
                  <a:pt x="127" y="77"/>
                  <a:pt x="128" y="82"/>
                  <a:pt x="128" y="88"/>
                </a:cubicBezTo>
                <a:moveTo>
                  <a:pt x="170" y="70"/>
                </a:moveTo>
                <a:cubicBezTo>
                  <a:pt x="162" y="68"/>
                  <a:pt x="162" y="68"/>
                  <a:pt x="162" y="68"/>
                </a:cubicBezTo>
                <a:cubicBezTo>
                  <a:pt x="160" y="62"/>
                  <a:pt x="157" y="56"/>
                  <a:pt x="154" y="50"/>
                </a:cubicBezTo>
                <a:cubicBezTo>
                  <a:pt x="159" y="42"/>
                  <a:pt x="159" y="42"/>
                  <a:pt x="159" y="42"/>
                </a:cubicBezTo>
                <a:cubicBezTo>
                  <a:pt x="160" y="40"/>
                  <a:pt x="161" y="36"/>
                  <a:pt x="159" y="34"/>
                </a:cubicBezTo>
                <a:cubicBezTo>
                  <a:pt x="142" y="17"/>
                  <a:pt x="142" y="17"/>
                  <a:pt x="142" y="17"/>
                </a:cubicBezTo>
                <a:cubicBezTo>
                  <a:pt x="141" y="16"/>
                  <a:pt x="140" y="16"/>
                  <a:pt x="138" y="16"/>
                </a:cubicBezTo>
                <a:cubicBezTo>
                  <a:pt x="137" y="16"/>
                  <a:pt x="135" y="17"/>
                  <a:pt x="134" y="17"/>
                </a:cubicBezTo>
                <a:cubicBezTo>
                  <a:pt x="126" y="22"/>
                  <a:pt x="126" y="22"/>
                  <a:pt x="126" y="22"/>
                </a:cubicBezTo>
                <a:cubicBezTo>
                  <a:pt x="120" y="19"/>
                  <a:pt x="114" y="16"/>
                  <a:pt x="108" y="14"/>
                </a:cubicBezTo>
                <a:cubicBezTo>
                  <a:pt x="106" y="6"/>
                  <a:pt x="106" y="6"/>
                  <a:pt x="106" y="6"/>
                </a:cubicBezTo>
                <a:cubicBezTo>
                  <a:pt x="105" y="3"/>
                  <a:pt x="103" y="0"/>
                  <a:pt x="100" y="0"/>
                </a:cubicBezTo>
                <a:cubicBezTo>
                  <a:pt x="76" y="0"/>
                  <a:pt x="76" y="0"/>
                  <a:pt x="76" y="0"/>
                </a:cubicBezTo>
                <a:cubicBezTo>
                  <a:pt x="73" y="0"/>
                  <a:pt x="71" y="3"/>
                  <a:pt x="70" y="6"/>
                </a:cubicBezTo>
                <a:cubicBezTo>
                  <a:pt x="68" y="14"/>
                  <a:pt x="68" y="14"/>
                  <a:pt x="68" y="14"/>
                </a:cubicBezTo>
                <a:cubicBezTo>
                  <a:pt x="62" y="16"/>
                  <a:pt x="56" y="19"/>
                  <a:pt x="50" y="22"/>
                </a:cubicBezTo>
                <a:cubicBezTo>
                  <a:pt x="42" y="17"/>
                  <a:pt x="42" y="17"/>
                  <a:pt x="42" y="17"/>
                </a:cubicBezTo>
                <a:cubicBezTo>
                  <a:pt x="41" y="17"/>
                  <a:pt x="39" y="16"/>
                  <a:pt x="38" y="16"/>
                </a:cubicBezTo>
                <a:cubicBezTo>
                  <a:pt x="36" y="16"/>
                  <a:pt x="35" y="16"/>
                  <a:pt x="34" y="17"/>
                </a:cubicBezTo>
                <a:cubicBezTo>
                  <a:pt x="17" y="34"/>
                  <a:pt x="17" y="34"/>
                  <a:pt x="17" y="34"/>
                </a:cubicBezTo>
                <a:cubicBezTo>
                  <a:pt x="15" y="36"/>
                  <a:pt x="16" y="40"/>
                  <a:pt x="17" y="42"/>
                </a:cubicBezTo>
                <a:cubicBezTo>
                  <a:pt x="22" y="50"/>
                  <a:pt x="22" y="50"/>
                  <a:pt x="22" y="50"/>
                </a:cubicBezTo>
                <a:cubicBezTo>
                  <a:pt x="19" y="56"/>
                  <a:pt x="16" y="62"/>
                  <a:pt x="14" y="68"/>
                </a:cubicBezTo>
                <a:cubicBezTo>
                  <a:pt x="6" y="70"/>
                  <a:pt x="6" y="70"/>
                  <a:pt x="6" y="70"/>
                </a:cubicBezTo>
                <a:cubicBezTo>
                  <a:pt x="3" y="71"/>
                  <a:pt x="0" y="73"/>
                  <a:pt x="0" y="76"/>
                </a:cubicBezTo>
                <a:cubicBezTo>
                  <a:pt x="0" y="100"/>
                  <a:pt x="0" y="100"/>
                  <a:pt x="0" y="100"/>
                </a:cubicBezTo>
                <a:cubicBezTo>
                  <a:pt x="0" y="103"/>
                  <a:pt x="3" y="105"/>
                  <a:pt x="6" y="106"/>
                </a:cubicBezTo>
                <a:cubicBezTo>
                  <a:pt x="14" y="108"/>
                  <a:pt x="14" y="108"/>
                  <a:pt x="14" y="108"/>
                </a:cubicBezTo>
                <a:cubicBezTo>
                  <a:pt x="16" y="114"/>
                  <a:pt x="19" y="120"/>
                  <a:pt x="22" y="126"/>
                </a:cubicBezTo>
                <a:cubicBezTo>
                  <a:pt x="17" y="134"/>
                  <a:pt x="17" y="134"/>
                  <a:pt x="17" y="134"/>
                </a:cubicBezTo>
                <a:cubicBezTo>
                  <a:pt x="16" y="136"/>
                  <a:pt x="15" y="140"/>
                  <a:pt x="17" y="142"/>
                </a:cubicBezTo>
                <a:cubicBezTo>
                  <a:pt x="34" y="159"/>
                  <a:pt x="34" y="159"/>
                  <a:pt x="34" y="159"/>
                </a:cubicBezTo>
                <a:cubicBezTo>
                  <a:pt x="35" y="160"/>
                  <a:pt x="36" y="160"/>
                  <a:pt x="38" y="160"/>
                </a:cubicBezTo>
                <a:cubicBezTo>
                  <a:pt x="39" y="160"/>
                  <a:pt x="41" y="159"/>
                  <a:pt x="42" y="159"/>
                </a:cubicBezTo>
                <a:cubicBezTo>
                  <a:pt x="50" y="154"/>
                  <a:pt x="50" y="154"/>
                  <a:pt x="50" y="154"/>
                </a:cubicBezTo>
                <a:cubicBezTo>
                  <a:pt x="56" y="157"/>
                  <a:pt x="62" y="160"/>
                  <a:pt x="68" y="162"/>
                </a:cubicBezTo>
                <a:cubicBezTo>
                  <a:pt x="70" y="170"/>
                  <a:pt x="70" y="170"/>
                  <a:pt x="70" y="170"/>
                </a:cubicBezTo>
                <a:cubicBezTo>
                  <a:pt x="71" y="173"/>
                  <a:pt x="73" y="176"/>
                  <a:pt x="76" y="176"/>
                </a:cubicBezTo>
                <a:cubicBezTo>
                  <a:pt x="100" y="176"/>
                  <a:pt x="100" y="176"/>
                  <a:pt x="100" y="176"/>
                </a:cubicBezTo>
                <a:cubicBezTo>
                  <a:pt x="103" y="176"/>
                  <a:pt x="105" y="173"/>
                  <a:pt x="106" y="170"/>
                </a:cubicBezTo>
                <a:cubicBezTo>
                  <a:pt x="108" y="162"/>
                  <a:pt x="108" y="162"/>
                  <a:pt x="108" y="162"/>
                </a:cubicBezTo>
                <a:cubicBezTo>
                  <a:pt x="114" y="160"/>
                  <a:pt x="120" y="157"/>
                  <a:pt x="126" y="154"/>
                </a:cubicBezTo>
                <a:cubicBezTo>
                  <a:pt x="134" y="159"/>
                  <a:pt x="134" y="159"/>
                  <a:pt x="134" y="159"/>
                </a:cubicBezTo>
                <a:cubicBezTo>
                  <a:pt x="135" y="159"/>
                  <a:pt x="137" y="160"/>
                  <a:pt x="138" y="160"/>
                </a:cubicBezTo>
                <a:cubicBezTo>
                  <a:pt x="140" y="160"/>
                  <a:pt x="141" y="160"/>
                  <a:pt x="142" y="159"/>
                </a:cubicBezTo>
                <a:cubicBezTo>
                  <a:pt x="159" y="142"/>
                  <a:pt x="159" y="142"/>
                  <a:pt x="159" y="142"/>
                </a:cubicBezTo>
                <a:cubicBezTo>
                  <a:pt x="161" y="140"/>
                  <a:pt x="160" y="136"/>
                  <a:pt x="159" y="134"/>
                </a:cubicBezTo>
                <a:cubicBezTo>
                  <a:pt x="154" y="126"/>
                  <a:pt x="154" y="126"/>
                  <a:pt x="154" y="126"/>
                </a:cubicBezTo>
                <a:cubicBezTo>
                  <a:pt x="157" y="120"/>
                  <a:pt x="160" y="114"/>
                  <a:pt x="162" y="108"/>
                </a:cubicBezTo>
                <a:cubicBezTo>
                  <a:pt x="170" y="106"/>
                  <a:pt x="170" y="106"/>
                  <a:pt x="170" y="106"/>
                </a:cubicBezTo>
                <a:cubicBezTo>
                  <a:pt x="173" y="105"/>
                  <a:pt x="176" y="103"/>
                  <a:pt x="176" y="100"/>
                </a:cubicBezTo>
                <a:cubicBezTo>
                  <a:pt x="176" y="76"/>
                  <a:pt x="176" y="76"/>
                  <a:pt x="176" y="76"/>
                </a:cubicBezTo>
                <a:cubicBezTo>
                  <a:pt x="176" y="73"/>
                  <a:pt x="173" y="71"/>
                  <a:pt x="170" y="70"/>
                </a:cubicBezTo>
                <a:moveTo>
                  <a:pt x="168" y="98"/>
                </a:moveTo>
                <a:cubicBezTo>
                  <a:pt x="168" y="98"/>
                  <a:pt x="168" y="98"/>
                  <a:pt x="168" y="98"/>
                </a:cubicBezTo>
                <a:cubicBezTo>
                  <a:pt x="160" y="100"/>
                  <a:pt x="160" y="100"/>
                  <a:pt x="160" y="100"/>
                </a:cubicBezTo>
                <a:cubicBezTo>
                  <a:pt x="157" y="101"/>
                  <a:pt x="155" y="103"/>
                  <a:pt x="154" y="106"/>
                </a:cubicBezTo>
                <a:cubicBezTo>
                  <a:pt x="152" y="111"/>
                  <a:pt x="150" y="117"/>
                  <a:pt x="147" y="122"/>
                </a:cubicBezTo>
                <a:cubicBezTo>
                  <a:pt x="146" y="125"/>
                  <a:pt x="146" y="128"/>
                  <a:pt x="147" y="130"/>
                </a:cubicBezTo>
                <a:cubicBezTo>
                  <a:pt x="152" y="138"/>
                  <a:pt x="152" y="138"/>
                  <a:pt x="152" y="138"/>
                </a:cubicBezTo>
                <a:cubicBezTo>
                  <a:pt x="138" y="152"/>
                  <a:pt x="138" y="152"/>
                  <a:pt x="138" y="152"/>
                </a:cubicBezTo>
                <a:cubicBezTo>
                  <a:pt x="138" y="152"/>
                  <a:pt x="138" y="152"/>
                  <a:pt x="138" y="152"/>
                </a:cubicBezTo>
                <a:cubicBezTo>
                  <a:pt x="130" y="147"/>
                  <a:pt x="130" y="147"/>
                  <a:pt x="130" y="147"/>
                </a:cubicBezTo>
                <a:cubicBezTo>
                  <a:pt x="129" y="146"/>
                  <a:pt x="128" y="146"/>
                  <a:pt x="126" y="146"/>
                </a:cubicBezTo>
                <a:cubicBezTo>
                  <a:pt x="125" y="146"/>
                  <a:pt x="123" y="146"/>
                  <a:pt x="122" y="147"/>
                </a:cubicBezTo>
                <a:cubicBezTo>
                  <a:pt x="117" y="150"/>
                  <a:pt x="111" y="152"/>
                  <a:pt x="106" y="154"/>
                </a:cubicBezTo>
                <a:cubicBezTo>
                  <a:pt x="103" y="155"/>
                  <a:pt x="101" y="157"/>
                  <a:pt x="100" y="160"/>
                </a:cubicBezTo>
                <a:cubicBezTo>
                  <a:pt x="98" y="168"/>
                  <a:pt x="98" y="168"/>
                  <a:pt x="98" y="168"/>
                </a:cubicBezTo>
                <a:cubicBezTo>
                  <a:pt x="98" y="168"/>
                  <a:pt x="98" y="168"/>
                  <a:pt x="98" y="168"/>
                </a:cubicBezTo>
                <a:cubicBezTo>
                  <a:pt x="78" y="168"/>
                  <a:pt x="78" y="168"/>
                  <a:pt x="78" y="168"/>
                </a:cubicBezTo>
                <a:cubicBezTo>
                  <a:pt x="76" y="160"/>
                  <a:pt x="76" y="160"/>
                  <a:pt x="76" y="160"/>
                </a:cubicBezTo>
                <a:cubicBezTo>
                  <a:pt x="75" y="157"/>
                  <a:pt x="73" y="155"/>
                  <a:pt x="70" y="154"/>
                </a:cubicBezTo>
                <a:cubicBezTo>
                  <a:pt x="65" y="152"/>
                  <a:pt x="59" y="150"/>
                  <a:pt x="54" y="147"/>
                </a:cubicBezTo>
                <a:cubicBezTo>
                  <a:pt x="53" y="146"/>
                  <a:pt x="51" y="146"/>
                  <a:pt x="50" y="146"/>
                </a:cubicBezTo>
                <a:cubicBezTo>
                  <a:pt x="48" y="146"/>
                  <a:pt x="47" y="146"/>
                  <a:pt x="46" y="147"/>
                </a:cubicBezTo>
                <a:cubicBezTo>
                  <a:pt x="39" y="152"/>
                  <a:pt x="39" y="152"/>
                  <a:pt x="39" y="152"/>
                </a:cubicBezTo>
                <a:cubicBezTo>
                  <a:pt x="38" y="152"/>
                  <a:pt x="38" y="152"/>
                  <a:pt x="38" y="152"/>
                </a:cubicBezTo>
                <a:cubicBezTo>
                  <a:pt x="24" y="138"/>
                  <a:pt x="24" y="138"/>
                  <a:pt x="24" y="138"/>
                </a:cubicBezTo>
                <a:cubicBezTo>
                  <a:pt x="29" y="130"/>
                  <a:pt x="29" y="130"/>
                  <a:pt x="29" y="130"/>
                </a:cubicBezTo>
                <a:cubicBezTo>
                  <a:pt x="30" y="128"/>
                  <a:pt x="30" y="125"/>
                  <a:pt x="29" y="122"/>
                </a:cubicBezTo>
                <a:cubicBezTo>
                  <a:pt x="26" y="117"/>
                  <a:pt x="24" y="111"/>
                  <a:pt x="22" y="106"/>
                </a:cubicBezTo>
                <a:cubicBezTo>
                  <a:pt x="21" y="103"/>
                  <a:pt x="19" y="101"/>
                  <a:pt x="16" y="100"/>
                </a:cubicBezTo>
                <a:cubicBezTo>
                  <a:pt x="8" y="98"/>
                  <a:pt x="8" y="98"/>
                  <a:pt x="8" y="98"/>
                </a:cubicBezTo>
                <a:cubicBezTo>
                  <a:pt x="8" y="98"/>
                  <a:pt x="8" y="98"/>
                  <a:pt x="8" y="98"/>
                </a:cubicBezTo>
                <a:cubicBezTo>
                  <a:pt x="8" y="78"/>
                  <a:pt x="8" y="78"/>
                  <a:pt x="8" y="78"/>
                </a:cubicBezTo>
                <a:cubicBezTo>
                  <a:pt x="16" y="76"/>
                  <a:pt x="16" y="76"/>
                  <a:pt x="16" y="76"/>
                </a:cubicBezTo>
                <a:cubicBezTo>
                  <a:pt x="19" y="75"/>
                  <a:pt x="21" y="73"/>
                  <a:pt x="22" y="70"/>
                </a:cubicBezTo>
                <a:cubicBezTo>
                  <a:pt x="24" y="65"/>
                  <a:pt x="26" y="59"/>
                  <a:pt x="29" y="54"/>
                </a:cubicBezTo>
                <a:cubicBezTo>
                  <a:pt x="30" y="51"/>
                  <a:pt x="30" y="48"/>
                  <a:pt x="29" y="46"/>
                </a:cubicBezTo>
                <a:cubicBezTo>
                  <a:pt x="24" y="38"/>
                  <a:pt x="24" y="38"/>
                  <a:pt x="24" y="38"/>
                </a:cubicBezTo>
                <a:cubicBezTo>
                  <a:pt x="24" y="38"/>
                  <a:pt x="24" y="38"/>
                  <a:pt x="24" y="38"/>
                </a:cubicBezTo>
                <a:cubicBezTo>
                  <a:pt x="38" y="24"/>
                  <a:pt x="38" y="24"/>
                  <a:pt x="38" y="24"/>
                </a:cubicBezTo>
                <a:cubicBezTo>
                  <a:pt x="46" y="29"/>
                  <a:pt x="46" y="29"/>
                  <a:pt x="46" y="29"/>
                </a:cubicBezTo>
                <a:cubicBezTo>
                  <a:pt x="47" y="30"/>
                  <a:pt x="48" y="30"/>
                  <a:pt x="50" y="30"/>
                </a:cubicBezTo>
                <a:cubicBezTo>
                  <a:pt x="51" y="30"/>
                  <a:pt x="53" y="30"/>
                  <a:pt x="54" y="29"/>
                </a:cubicBezTo>
                <a:cubicBezTo>
                  <a:pt x="59" y="26"/>
                  <a:pt x="65" y="24"/>
                  <a:pt x="70" y="22"/>
                </a:cubicBezTo>
                <a:cubicBezTo>
                  <a:pt x="73" y="21"/>
                  <a:pt x="75" y="19"/>
                  <a:pt x="76" y="16"/>
                </a:cubicBezTo>
                <a:cubicBezTo>
                  <a:pt x="78" y="8"/>
                  <a:pt x="78" y="8"/>
                  <a:pt x="78" y="8"/>
                </a:cubicBezTo>
                <a:cubicBezTo>
                  <a:pt x="98" y="8"/>
                  <a:pt x="98" y="8"/>
                  <a:pt x="98" y="8"/>
                </a:cubicBezTo>
                <a:cubicBezTo>
                  <a:pt x="98" y="8"/>
                  <a:pt x="98" y="8"/>
                  <a:pt x="98" y="8"/>
                </a:cubicBezTo>
                <a:cubicBezTo>
                  <a:pt x="100" y="16"/>
                  <a:pt x="100" y="16"/>
                  <a:pt x="100" y="16"/>
                </a:cubicBezTo>
                <a:cubicBezTo>
                  <a:pt x="101" y="19"/>
                  <a:pt x="103" y="21"/>
                  <a:pt x="106" y="22"/>
                </a:cubicBezTo>
                <a:cubicBezTo>
                  <a:pt x="111" y="24"/>
                  <a:pt x="117" y="26"/>
                  <a:pt x="122" y="29"/>
                </a:cubicBezTo>
                <a:cubicBezTo>
                  <a:pt x="123" y="30"/>
                  <a:pt x="125" y="30"/>
                  <a:pt x="126" y="30"/>
                </a:cubicBezTo>
                <a:cubicBezTo>
                  <a:pt x="128" y="30"/>
                  <a:pt x="129" y="30"/>
                  <a:pt x="130" y="29"/>
                </a:cubicBezTo>
                <a:cubicBezTo>
                  <a:pt x="138" y="24"/>
                  <a:pt x="138" y="24"/>
                  <a:pt x="138" y="24"/>
                </a:cubicBezTo>
                <a:cubicBezTo>
                  <a:pt x="152" y="38"/>
                  <a:pt x="152" y="38"/>
                  <a:pt x="152" y="38"/>
                </a:cubicBezTo>
                <a:cubicBezTo>
                  <a:pt x="152" y="38"/>
                  <a:pt x="152" y="38"/>
                  <a:pt x="152" y="39"/>
                </a:cubicBezTo>
                <a:cubicBezTo>
                  <a:pt x="147" y="46"/>
                  <a:pt x="147" y="46"/>
                  <a:pt x="147" y="46"/>
                </a:cubicBezTo>
                <a:cubicBezTo>
                  <a:pt x="146" y="48"/>
                  <a:pt x="146" y="51"/>
                  <a:pt x="147" y="54"/>
                </a:cubicBezTo>
                <a:cubicBezTo>
                  <a:pt x="150" y="59"/>
                  <a:pt x="152" y="65"/>
                  <a:pt x="154" y="70"/>
                </a:cubicBezTo>
                <a:cubicBezTo>
                  <a:pt x="155" y="73"/>
                  <a:pt x="157" y="75"/>
                  <a:pt x="160" y="76"/>
                </a:cubicBezTo>
                <a:cubicBezTo>
                  <a:pt x="168" y="78"/>
                  <a:pt x="168" y="78"/>
                  <a:pt x="168" y="78"/>
                </a:cubicBezTo>
                <a:lnTo>
                  <a:pt x="168" y="98"/>
                </a:lnTo>
                <a:close/>
              </a:path>
            </a:pathLst>
          </a:custGeom>
          <a:solidFill>
            <a:schemeClr val="lt2"/>
          </a:solidFill>
          <a:ln>
            <a:noFill/>
          </a:ln>
        </p:spPr>
        <p:style>
          <a:lnRef idx="0"/>
          <a:fillRef idx="0"/>
          <a:effectRef idx="0"/>
          <a:fontRef idx="minor"/>
        </p:style>
      </p:sp>
      <p:sp>
        <p:nvSpPr>
          <p:cNvPr id="321" name="CustomShape 20"/>
          <p:cNvSpPr/>
          <p:nvPr/>
        </p:nvSpPr>
        <p:spPr>
          <a:xfrm>
            <a:off x="1006200" y="2127960"/>
            <a:ext cx="390960" cy="380520"/>
          </a:xfrm>
          <a:custGeom>
            <a:avLst/>
            <a:gdLst/>
            <a:ahLst/>
            <a:rect l="l" t="t" r="r" b="b"/>
            <a:pathLst>
              <a:path w="176" h="160">
                <a:moveTo>
                  <a:pt x="147" y="117"/>
                </a:moveTo>
                <a:cubicBezTo>
                  <a:pt x="147" y="117"/>
                  <a:pt x="132" y="113"/>
                  <a:pt x="132" y="98"/>
                </a:cubicBezTo>
                <a:cubicBezTo>
                  <a:pt x="132" y="85"/>
                  <a:pt x="139" y="81"/>
                  <a:pt x="142" y="77"/>
                </a:cubicBezTo>
                <a:cubicBezTo>
                  <a:pt x="142" y="77"/>
                  <a:pt x="146" y="73"/>
                  <a:pt x="143" y="60"/>
                </a:cubicBezTo>
                <a:cubicBezTo>
                  <a:pt x="149" y="53"/>
                  <a:pt x="150" y="40"/>
                  <a:pt x="144" y="27"/>
                </a:cubicBezTo>
                <a:cubicBezTo>
                  <a:pt x="140" y="18"/>
                  <a:pt x="136" y="13"/>
                  <a:pt x="131" y="11"/>
                </a:cubicBezTo>
                <a:cubicBezTo>
                  <a:pt x="127" y="9"/>
                  <a:pt x="123" y="8"/>
                  <a:pt x="119" y="8"/>
                </a:cubicBezTo>
                <a:cubicBezTo>
                  <a:pt x="113" y="8"/>
                  <a:pt x="107" y="10"/>
                  <a:pt x="104" y="11"/>
                </a:cubicBezTo>
                <a:cubicBezTo>
                  <a:pt x="105" y="13"/>
                  <a:pt x="106" y="15"/>
                  <a:pt x="107" y="18"/>
                </a:cubicBezTo>
                <a:cubicBezTo>
                  <a:pt x="107" y="18"/>
                  <a:pt x="107" y="18"/>
                  <a:pt x="107" y="18"/>
                </a:cubicBezTo>
                <a:cubicBezTo>
                  <a:pt x="109" y="17"/>
                  <a:pt x="114" y="16"/>
                  <a:pt x="119" y="16"/>
                </a:cubicBezTo>
                <a:cubicBezTo>
                  <a:pt x="122" y="16"/>
                  <a:pt x="125" y="17"/>
                  <a:pt x="127" y="18"/>
                </a:cubicBezTo>
                <a:cubicBezTo>
                  <a:pt x="129" y="19"/>
                  <a:pt x="133" y="22"/>
                  <a:pt x="137" y="30"/>
                </a:cubicBezTo>
                <a:cubicBezTo>
                  <a:pt x="142" y="41"/>
                  <a:pt x="140" y="51"/>
                  <a:pt x="137" y="55"/>
                </a:cubicBezTo>
                <a:cubicBezTo>
                  <a:pt x="135" y="57"/>
                  <a:pt x="135" y="60"/>
                  <a:pt x="135" y="62"/>
                </a:cubicBezTo>
                <a:cubicBezTo>
                  <a:pt x="137" y="69"/>
                  <a:pt x="136" y="71"/>
                  <a:pt x="136" y="72"/>
                </a:cubicBezTo>
                <a:cubicBezTo>
                  <a:pt x="136" y="72"/>
                  <a:pt x="135" y="72"/>
                  <a:pt x="135" y="73"/>
                </a:cubicBezTo>
                <a:cubicBezTo>
                  <a:pt x="135" y="73"/>
                  <a:pt x="134" y="74"/>
                  <a:pt x="134" y="74"/>
                </a:cubicBezTo>
                <a:cubicBezTo>
                  <a:pt x="131" y="78"/>
                  <a:pt x="124" y="85"/>
                  <a:pt x="124" y="98"/>
                </a:cubicBezTo>
                <a:cubicBezTo>
                  <a:pt x="124" y="115"/>
                  <a:pt x="137" y="123"/>
                  <a:pt x="145" y="125"/>
                </a:cubicBezTo>
                <a:cubicBezTo>
                  <a:pt x="155" y="128"/>
                  <a:pt x="166" y="133"/>
                  <a:pt x="168" y="144"/>
                </a:cubicBezTo>
                <a:cubicBezTo>
                  <a:pt x="142" y="144"/>
                  <a:pt x="142" y="144"/>
                  <a:pt x="142" y="144"/>
                </a:cubicBezTo>
                <a:cubicBezTo>
                  <a:pt x="143" y="146"/>
                  <a:pt x="144" y="149"/>
                  <a:pt x="144" y="152"/>
                </a:cubicBezTo>
                <a:cubicBezTo>
                  <a:pt x="172" y="152"/>
                  <a:pt x="172" y="152"/>
                  <a:pt x="172" y="152"/>
                </a:cubicBezTo>
                <a:cubicBezTo>
                  <a:pt x="176" y="152"/>
                  <a:pt x="176" y="148"/>
                  <a:pt x="176" y="148"/>
                </a:cubicBezTo>
                <a:cubicBezTo>
                  <a:pt x="176" y="127"/>
                  <a:pt x="156" y="120"/>
                  <a:pt x="147" y="117"/>
                </a:cubicBezTo>
                <a:moveTo>
                  <a:pt x="104" y="121"/>
                </a:moveTo>
                <a:cubicBezTo>
                  <a:pt x="104" y="121"/>
                  <a:pt x="88" y="117"/>
                  <a:pt x="88" y="101"/>
                </a:cubicBezTo>
                <a:cubicBezTo>
                  <a:pt x="88" y="86"/>
                  <a:pt x="95" y="81"/>
                  <a:pt x="97" y="77"/>
                </a:cubicBezTo>
                <a:cubicBezTo>
                  <a:pt x="97" y="77"/>
                  <a:pt x="102" y="73"/>
                  <a:pt x="99" y="58"/>
                </a:cubicBezTo>
                <a:cubicBezTo>
                  <a:pt x="105" y="50"/>
                  <a:pt x="106" y="36"/>
                  <a:pt x="100" y="21"/>
                </a:cubicBezTo>
                <a:cubicBezTo>
                  <a:pt x="95" y="11"/>
                  <a:pt x="92" y="6"/>
                  <a:pt x="86" y="3"/>
                </a:cubicBezTo>
                <a:cubicBezTo>
                  <a:pt x="82" y="1"/>
                  <a:pt x="78" y="0"/>
                  <a:pt x="74" y="0"/>
                </a:cubicBezTo>
                <a:cubicBezTo>
                  <a:pt x="65" y="0"/>
                  <a:pt x="58" y="3"/>
                  <a:pt x="55" y="5"/>
                </a:cubicBezTo>
                <a:cubicBezTo>
                  <a:pt x="45" y="9"/>
                  <a:pt x="39" y="12"/>
                  <a:pt x="34" y="26"/>
                </a:cubicBezTo>
                <a:cubicBezTo>
                  <a:pt x="29" y="38"/>
                  <a:pt x="35" y="51"/>
                  <a:pt x="37" y="57"/>
                </a:cubicBezTo>
                <a:cubicBezTo>
                  <a:pt x="34" y="72"/>
                  <a:pt x="39" y="77"/>
                  <a:pt x="39" y="77"/>
                </a:cubicBezTo>
                <a:cubicBezTo>
                  <a:pt x="41" y="81"/>
                  <a:pt x="48" y="86"/>
                  <a:pt x="48" y="101"/>
                </a:cubicBezTo>
                <a:cubicBezTo>
                  <a:pt x="48" y="117"/>
                  <a:pt x="32" y="121"/>
                  <a:pt x="32" y="121"/>
                </a:cubicBezTo>
                <a:cubicBezTo>
                  <a:pt x="22" y="125"/>
                  <a:pt x="0" y="132"/>
                  <a:pt x="0" y="156"/>
                </a:cubicBezTo>
                <a:cubicBezTo>
                  <a:pt x="0" y="156"/>
                  <a:pt x="0" y="160"/>
                  <a:pt x="4" y="160"/>
                </a:cubicBezTo>
                <a:cubicBezTo>
                  <a:pt x="132" y="160"/>
                  <a:pt x="132" y="160"/>
                  <a:pt x="132" y="160"/>
                </a:cubicBezTo>
                <a:cubicBezTo>
                  <a:pt x="136" y="160"/>
                  <a:pt x="136" y="156"/>
                  <a:pt x="136" y="156"/>
                </a:cubicBezTo>
                <a:cubicBezTo>
                  <a:pt x="136" y="132"/>
                  <a:pt x="114" y="125"/>
                  <a:pt x="104" y="121"/>
                </a:cubicBezTo>
                <a:moveTo>
                  <a:pt x="8" y="152"/>
                </a:moveTo>
                <a:cubicBezTo>
                  <a:pt x="10" y="138"/>
                  <a:pt x="22" y="133"/>
                  <a:pt x="34" y="129"/>
                </a:cubicBezTo>
                <a:cubicBezTo>
                  <a:pt x="42" y="127"/>
                  <a:pt x="56" y="118"/>
                  <a:pt x="56" y="101"/>
                </a:cubicBezTo>
                <a:cubicBezTo>
                  <a:pt x="56" y="85"/>
                  <a:pt x="50" y="78"/>
                  <a:pt x="46" y="74"/>
                </a:cubicBezTo>
                <a:cubicBezTo>
                  <a:pt x="46" y="73"/>
                  <a:pt x="46" y="73"/>
                  <a:pt x="45" y="72"/>
                </a:cubicBezTo>
                <a:cubicBezTo>
                  <a:pt x="45" y="72"/>
                  <a:pt x="45" y="72"/>
                  <a:pt x="45" y="72"/>
                </a:cubicBezTo>
                <a:cubicBezTo>
                  <a:pt x="45" y="72"/>
                  <a:pt x="43" y="68"/>
                  <a:pt x="45" y="59"/>
                </a:cubicBezTo>
                <a:cubicBezTo>
                  <a:pt x="46" y="58"/>
                  <a:pt x="45" y="56"/>
                  <a:pt x="45" y="54"/>
                </a:cubicBezTo>
                <a:cubicBezTo>
                  <a:pt x="43" y="50"/>
                  <a:pt x="38" y="38"/>
                  <a:pt x="41" y="30"/>
                </a:cubicBezTo>
                <a:cubicBezTo>
                  <a:pt x="46" y="18"/>
                  <a:pt x="50" y="16"/>
                  <a:pt x="58" y="12"/>
                </a:cubicBezTo>
                <a:cubicBezTo>
                  <a:pt x="58" y="12"/>
                  <a:pt x="58" y="12"/>
                  <a:pt x="59" y="12"/>
                </a:cubicBezTo>
                <a:cubicBezTo>
                  <a:pt x="61" y="10"/>
                  <a:pt x="67" y="8"/>
                  <a:pt x="74" y="8"/>
                </a:cubicBezTo>
                <a:cubicBezTo>
                  <a:pt x="77" y="8"/>
                  <a:pt x="80" y="9"/>
                  <a:pt x="83" y="10"/>
                </a:cubicBezTo>
                <a:cubicBezTo>
                  <a:pt x="85" y="12"/>
                  <a:pt x="88" y="15"/>
                  <a:pt x="92" y="24"/>
                </a:cubicBezTo>
                <a:cubicBezTo>
                  <a:pt x="98" y="37"/>
                  <a:pt x="96" y="48"/>
                  <a:pt x="92" y="53"/>
                </a:cubicBezTo>
                <a:cubicBezTo>
                  <a:pt x="91" y="55"/>
                  <a:pt x="91" y="58"/>
                  <a:pt x="91" y="60"/>
                </a:cubicBezTo>
                <a:cubicBezTo>
                  <a:pt x="93" y="68"/>
                  <a:pt x="92" y="71"/>
                  <a:pt x="91" y="72"/>
                </a:cubicBezTo>
                <a:cubicBezTo>
                  <a:pt x="91" y="72"/>
                  <a:pt x="91" y="72"/>
                  <a:pt x="91" y="72"/>
                </a:cubicBezTo>
                <a:cubicBezTo>
                  <a:pt x="90" y="73"/>
                  <a:pt x="90" y="73"/>
                  <a:pt x="90" y="74"/>
                </a:cubicBezTo>
                <a:cubicBezTo>
                  <a:pt x="86" y="78"/>
                  <a:pt x="80" y="85"/>
                  <a:pt x="80" y="101"/>
                </a:cubicBezTo>
                <a:cubicBezTo>
                  <a:pt x="80" y="118"/>
                  <a:pt x="94" y="127"/>
                  <a:pt x="102" y="129"/>
                </a:cubicBezTo>
                <a:cubicBezTo>
                  <a:pt x="113" y="133"/>
                  <a:pt x="126" y="138"/>
                  <a:pt x="128" y="152"/>
                </a:cubicBezTo>
                <a:lnTo>
                  <a:pt x="8" y="152"/>
                </a:lnTo>
                <a:close/>
              </a:path>
            </a:pathLst>
          </a:custGeom>
          <a:solidFill>
            <a:schemeClr val="lt2"/>
          </a:solidFill>
          <a:ln>
            <a:noFill/>
          </a:ln>
        </p:spPr>
        <p:style>
          <a:lnRef idx="0"/>
          <a:fillRef idx="0"/>
          <a:effectRef idx="0"/>
          <a:fontRef idx="minor"/>
        </p:style>
      </p:sp>
      <p:sp>
        <p:nvSpPr>
          <p:cNvPr id="322" name="CustomShape 21"/>
          <p:cNvSpPr/>
          <p:nvPr/>
        </p:nvSpPr>
        <p:spPr>
          <a:xfrm>
            <a:off x="1003320" y="5684760"/>
            <a:ext cx="396720" cy="420120"/>
          </a:xfrm>
          <a:custGeom>
            <a:avLst/>
            <a:gdLst/>
            <a:ahLst/>
            <a:rect l="l" t="t" r="r" b="b"/>
            <a:pathLst>
              <a:path w="179" h="176">
                <a:moveTo>
                  <a:pt x="170" y="35"/>
                </a:moveTo>
                <a:cubicBezTo>
                  <a:pt x="166" y="38"/>
                  <a:pt x="166" y="38"/>
                  <a:pt x="166" y="38"/>
                </a:cubicBezTo>
                <a:cubicBezTo>
                  <a:pt x="166" y="38"/>
                  <a:pt x="166" y="38"/>
                  <a:pt x="166" y="38"/>
                </a:cubicBezTo>
                <a:cubicBezTo>
                  <a:pt x="146" y="58"/>
                  <a:pt x="146" y="58"/>
                  <a:pt x="146" y="58"/>
                </a:cubicBezTo>
                <a:cubicBezTo>
                  <a:pt x="146" y="58"/>
                  <a:pt x="146" y="58"/>
                  <a:pt x="146" y="58"/>
                </a:cubicBezTo>
                <a:cubicBezTo>
                  <a:pt x="142" y="62"/>
                  <a:pt x="137" y="64"/>
                  <a:pt x="132" y="64"/>
                </a:cubicBezTo>
                <a:cubicBezTo>
                  <a:pt x="121" y="64"/>
                  <a:pt x="112" y="55"/>
                  <a:pt x="112" y="44"/>
                </a:cubicBezTo>
                <a:cubicBezTo>
                  <a:pt x="112" y="38"/>
                  <a:pt x="114" y="34"/>
                  <a:pt x="118" y="30"/>
                </a:cubicBezTo>
                <a:cubicBezTo>
                  <a:pt x="112" y="24"/>
                  <a:pt x="112" y="24"/>
                  <a:pt x="112" y="24"/>
                </a:cubicBezTo>
                <a:cubicBezTo>
                  <a:pt x="107" y="29"/>
                  <a:pt x="104" y="36"/>
                  <a:pt x="104" y="44"/>
                </a:cubicBezTo>
                <a:cubicBezTo>
                  <a:pt x="104" y="59"/>
                  <a:pt x="117" y="72"/>
                  <a:pt x="132" y="72"/>
                </a:cubicBezTo>
                <a:cubicBezTo>
                  <a:pt x="140" y="72"/>
                  <a:pt x="147" y="69"/>
                  <a:pt x="152" y="64"/>
                </a:cubicBezTo>
                <a:cubicBezTo>
                  <a:pt x="152" y="64"/>
                  <a:pt x="152" y="64"/>
                  <a:pt x="152" y="64"/>
                </a:cubicBezTo>
                <a:cubicBezTo>
                  <a:pt x="167" y="49"/>
                  <a:pt x="167" y="49"/>
                  <a:pt x="167" y="49"/>
                </a:cubicBezTo>
                <a:cubicBezTo>
                  <a:pt x="170" y="60"/>
                  <a:pt x="168" y="71"/>
                  <a:pt x="162" y="77"/>
                </a:cubicBezTo>
                <a:cubicBezTo>
                  <a:pt x="140" y="99"/>
                  <a:pt x="140" y="99"/>
                  <a:pt x="140" y="99"/>
                </a:cubicBezTo>
                <a:cubicBezTo>
                  <a:pt x="137" y="102"/>
                  <a:pt x="133" y="104"/>
                  <a:pt x="129" y="104"/>
                </a:cubicBezTo>
                <a:cubicBezTo>
                  <a:pt x="129" y="104"/>
                  <a:pt x="115" y="103"/>
                  <a:pt x="102" y="95"/>
                </a:cubicBezTo>
                <a:cubicBezTo>
                  <a:pt x="102" y="95"/>
                  <a:pt x="102" y="95"/>
                  <a:pt x="102" y="95"/>
                </a:cubicBezTo>
                <a:cubicBezTo>
                  <a:pt x="101" y="94"/>
                  <a:pt x="101" y="94"/>
                  <a:pt x="100" y="94"/>
                </a:cubicBezTo>
                <a:cubicBezTo>
                  <a:pt x="98" y="94"/>
                  <a:pt x="97" y="95"/>
                  <a:pt x="97" y="96"/>
                </a:cubicBezTo>
                <a:cubicBezTo>
                  <a:pt x="96" y="96"/>
                  <a:pt x="96" y="96"/>
                  <a:pt x="96" y="96"/>
                </a:cubicBezTo>
                <a:cubicBezTo>
                  <a:pt x="35" y="163"/>
                  <a:pt x="35" y="163"/>
                  <a:pt x="35" y="163"/>
                </a:cubicBezTo>
                <a:cubicBezTo>
                  <a:pt x="32" y="166"/>
                  <a:pt x="28" y="168"/>
                  <a:pt x="24" y="168"/>
                </a:cubicBezTo>
                <a:cubicBezTo>
                  <a:pt x="15" y="168"/>
                  <a:pt x="8" y="161"/>
                  <a:pt x="8" y="152"/>
                </a:cubicBezTo>
                <a:cubicBezTo>
                  <a:pt x="8" y="148"/>
                  <a:pt x="10" y="144"/>
                  <a:pt x="13" y="141"/>
                </a:cubicBezTo>
                <a:cubicBezTo>
                  <a:pt x="80" y="80"/>
                  <a:pt x="80" y="80"/>
                  <a:pt x="80" y="80"/>
                </a:cubicBezTo>
                <a:cubicBezTo>
                  <a:pt x="80" y="80"/>
                  <a:pt x="80" y="80"/>
                  <a:pt x="80" y="80"/>
                </a:cubicBezTo>
                <a:cubicBezTo>
                  <a:pt x="81" y="79"/>
                  <a:pt x="82" y="78"/>
                  <a:pt x="82" y="76"/>
                </a:cubicBezTo>
                <a:cubicBezTo>
                  <a:pt x="82" y="76"/>
                  <a:pt x="81" y="75"/>
                  <a:pt x="81" y="74"/>
                </a:cubicBezTo>
                <a:cubicBezTo>
                  <a:pt x="81" y="74"/>
                  <a:pt x="81" y="74"/>
                  <a:pt x="81" y="74"/>
                </a:cubicBezTo>
                <a:cubicBezTo>
                  <a:pt x="69" y="59"/>
                  <a:pt x="69" y="47"/>
                  <a:pt x="79" y="37"/>
                </a:cubicBezTo>
                <a:cubicBezTo>
                  <a:pt x="100" y="15"/>
                  <a:pt x="100" y="15"/>
                  <a:pt x="100" y="15"/>
                </a:cubicBezTo>
                <a:cubicBezTo>
                  <a:pt x="106" y="9"/>
                  <a:pt x="113" y="8"/>
                  <a:pt x="118" y="8"/>
                </a:cubicBezTo>
                <a:cubicBezTo>
                  <a:pt x="118" y="8"/>
                  <a:pt x="118" y="8"/>
                  <a:pt x="118" y="8"/>
                </a:cubicBezTo>
                <a:cubicBezTo>
                  <a:pt x="121" y="8"/>
                  <a:pt x="124" y="8"/>
                  <a:pt x="127" y="9"/>
                </a:cubicBezTo>
                <a:cubicBezTo>
                  <a:pt x="112" y="24"/>
                  <a:pt x="112" y="24"/>
                  <a:pt x="112" y="24"/>
                </a:cubicBezTo>
                <a:cubicBezTo>
                  <a:pt x="118" y="30"/>
                  <a:pt x="118" y="30"/>
                  <a:pt x="118" y="30"/>
                </a:cubicBezTo>
                <a:cubicBezTo>
                  <a:pt x="138" y="10"/>
                  <a:pt x="138" y="10"/>
                  <a:pt x="138" y="10"/>
                </a:cubicBezTo>
                <a:cubicBezTo>
                  <a:pt x="138" y="10"/>
                  <a:pt x="138" y="10"/>
                  <a:pt x="138" y="10"/>
                </a:cubicBezTo>
                <a:cubicBezTo>
                  <a:pt x="141" y="6"/>
                  <a:pt x="141" y="6"/>
                  <a:pt x="141" y="6"/>
                </a:cubicBezTo>
                <a:cubicBezTo>
                  <a:pt x="133" y="2"/>
                  <a:pt x="125" y="0"/>
                  <a:pt x="118" y="0"/>
                </a:cubicBezTo>
                <a:cubicBezTo>
                  <a:pt x="118" y="0"/>
                  <a:pt x="118" y="0"/>
                  <a:pt x="118" y="0"/>
                </a:cubicBezTo>
                <a:cubicBezTo>
                  <a:pt x="109" y="0"/>
                  <a:pt x="101" y="3"/>
                  <a:pt x="95" y="9"/>
                </a:cubicBezTo>
                <a:cubicBezTo>
                  <a:pt x="73" y="31"/>
                  <a:pt x="73" y="31"/>
                  <a:pt x="73" y="31"/>
                </a:cubicBezTo>
                <a:cubicBezTo>
                  <a:pt x="59" y="46"/>
                  <a:pt x="63" y="62"/>
                  <a:pt x="73" y="76"/>
                </a:cubicBezTo>
                <a:cubicBezTo>
                  <a:pt x="7" y="135"/>
                  <a:pt x="7" y="135"/>
                  <a:pt x="7" y="135"/>
                </a:cubicBezTo>
                <a:cubicBezTo>
                  <a:pt x="3" y="139"/>
                  <a:pt x="0" y="145"/>
                  <a:pt x="0" y="152"/>
                </a:cubicBezTo>
                <a:cubicBezTo>
                  <a:pt x="0" y="165"/>
                  <a:pt x="11" y="176"/>
                  <a:pt x="24" y="176"/>
                </a:cubicBezTo>
                <a:cubicBezTo>
                  <a:pt x="31" y="176"/>
                  <a:pt x="37" y="173"/>
                  <a:pt x="41" y="169"/>
                </a:cubicBezTo>
                <a:cubicBezTo>
                  <a:pt x="101" y="103"/>
                  <a:pt x="101" y="103"/>
                  <a:pt x="101" y="103"/>
                </a:cubicBezTo>
                <a:cubicBezTo>
                  <a:pt x="114" y="111"/>
                  <a:pt x="127" y="112"/>
                  <a:pt x="129" y="112"/>
                </a:cubicBezTo>
                <a:cubicBezTo>
                  <a:pt x="135" y="112"/>
                  <a:pt x="141" y="110"/>
                  <a:pt x="146" y="105"/>
                </a:cubicBezTo>
                <a:cubicBezTo>
                  <a:pt x="167" y="83"/>
                  <a:pt x="167" y="83"/>
                  <a:pt x="167" y="83"/>
                </a:cubicBezTo>
                <a:cubicBezTo>
                  <a:pt x="178" y="72"/>
                  <a:pt x="179" y="52"/>
                  <a:pt x="170" y="35"/>
                </a:cubicBezTo>
                <a:moveTo>
                  <a:pt x="21" y="149"/>
                </a:moveTo>
                <a:cubicBezTo>
                  <a:pt x="20" y="150"/>
                  <a:pt x="20" y="151"/>
                  <a:pt x="20" y="152"/>
                </a:cubicBezTo>
                <a:cubicBezTo>
                  <a:pt x="20" y="154"/>
                  <a:pt x="22" y="156"/>
                  <a:pt x="24" y="156"/>
                </a:cubicBezTo>
                <a:cubicBezTo>
                  <a:pt x="26" y="156"/>
                  <a:pt x="28" y="154"/>
                  <a:pt x="28" y="152"/>
                </a:cubicBezTo>
                <a:cubicBezTo>
                  <a:pt x="28" y="150"/>
                  <a:pt x="26" y="148"/>
                  <a:pt x="24" y="148"/>
                </a:cubicBezTo>
                <a:cubicBezTo>
                  <a:pt x="23" y="148"/>
                  <a:pt x="22" y="148"/>
                  <a:pt x="21" y="149"/>
                </a:cubicBezTo>
              </a:path>
            </a:pathLst>
          </a:custGeom>
          <a:solidFill>
            <a:schemeClr val="lt2"/>
          </a:solidFill>
          <a:ln>
            <a:noFill/>
          </a:ln>
        </p:spPr>
        <p:style>
          <a:lnRef idx="0"/>
          <a:fillRef idx="0"/>
          <a:effectRef idx="0"/>
          <a:fontRef idx="minor"/>
        </p:style>
      </p:sp>
      <p:pic>
        <p:nvPicPr>
          <p:cNvPr id="323" name="Google Shape;148;p20" descr=""/>
          <p:cNvPicPr/>
          <p:nvPr/>
        </p:nvPicPr>
        <p:blipFill>
          <a:blip r:embed="rId1"/>
          <a:stretch/>
        </p:blipFill>
        <p:spPr>
          <a:xfrm>
            <a:off x="7646760" y="102240"/>
            <a:ext cx="4545000" cy="647712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withEffect" fill="hold" presetClass="entr" presetID="10">
                                  <p:stCondLst>
                                    <p:cond delay="0"/>
                                  </p:stCondLst>
                                  <p:childTnLst>
                                    <p:set>
                                      <p:cBhvr>
                                        <p:cTn id="20" dur="1" fill="hold">
                                          <p:stCondLst>
                                            <p:cond delay="0"/>
                                          </p:stCondLst>
                                        </p:cTn>
                                        <p:tgtEl>
                                          <p:spTgt spid="302"/>
                                        </p:tgtEl>
                                        <p:attrNameLst>
                                          <p:attrName>style.visibility</p:attrName>
                                        </p:attrNameLst>
                                      </p:cBhvr>
                                      <p:to>
                                        <p:strVal val="visible"/>
                                      </p:to>
                                    </p:set>
                                    <p:animEffect filter="fade" transition="in">
                                      <p:cBhvr additive="repl">
                                        <p:cTn id="21" dur="500"/>
                                        <p:tgtEl>
                                          <p:spTgt spid="302"/>
                                        </p:tgtEl>
                                      </p:cBhvr>
                                    </p:animEffect>
                                  </p:childTnLst>
                                </p:cTn>
                              </p:par>
                            </p:childTnLst>
                          </p:cTn>
                        </p:par>
                        <p:par>
                          <p:cTn id="22" fill="hold">
                            <p:stCondLst>
                              <p:cond delay="500"/>
                            </p:stCondLst>
                            <p:childTnLst>
                              <p:par>
                                <p:cTn id="23" nodeType="afterEffect" fill="hold" presetClass="entr" presetID="10">
                                  <p:stCondLst>
                                    <p:cond delay="0"/>
                                  </p:stCondLst>
                                  <p:childTnLst>
                                    <p:set>
                                      <p:cBhvr>
                                        <p:cTn id="24" dur="1" fill="hold">
                                          <p:stCondLst>
                                            <p:cond delay="0"/>
                                          </p:stCondLst>
                                        </p:cTn>
                                        <p:tgtEl>
                                          <p:spTgt spid="309"/>
                                        </p:tgtEl>
                                        <p:attrNameLst>
                                          <p:attrName>style.visibility</p:attrName>
                                        </p:attrNameLst>
                                      </p:cBhvr>
                                      <p:to>
                                        <p:strVal val="visible"/>
                                      </p:to>
                                    </p:set>
                                    <p:animEffect filter="fade" transition="in">
                                      <p:cBhvr additive="repl">
                                        <p:cTn id="25" dur="500"/>
                                        <p:tgtEl>
                                          <p:spTgt spid="309"/>
                                        </p:tgtEl>
                                      </p:cBhvr>
                                    </p:animEffect>
                                  </p:childTnLst>
                                </p:cTn>
                              </p:par>
                            </p:childTnLst>
                          </p:cTn>
                        </p:par>
                        <p:par>
                          <p:cTn id="26" fill="hold">
                            <p:stCondLst>
                              <p:cond delay="1000"/>
                            </p:stCondLst>
                            <p:childTnLst>
                              <p:par>
                                <p:cTn id="27" nodeType="afterEffect" fill="hold" presetClass="entr" presetID="10">
                                  <p:stCondLst>
                                    <p:cond delay="0"/>
                                  </p:stCondLst>
                                  <p:childTnLst>
                                    <p:set>
                                      <p:cBhvr>
                                        <p:cTn id="28" dur="1" fill="hold">
                                          <p:stCondLst>
                                            <p:cond delay="0"/>
                                          </p:stCondLst>
                                        </p:cTn>
                                        <p:tgtEl>
                                          <p:spTgt spid="310"/>
                                        </p:tgtEl>
                                        <p:attrNameLst>
                                          <p:attrName>style.visibility</p:attrName>
                                        </p:attrNameLst>
                                      </p:cBhvr>
                                      <p:to>
                                        <p:strVal val="visible"/>
                                      </p:to>
                                    </p:set>
                                    <p:animEffect filter="fade" transition="in">
                                      <p:cBhvr additive="repl">
                                        <p:cTn id="29" dur="500"/>
                                        <p:tgtEl>
                                          <p:spTgt spid="310"/>
                                        </p:tgtEl>
                                      </p:cBhvr>
                                    </p:animEffect>
                                  </p:childTnLst>
                                </p:cTn>
                              </p:par>
                            </p:childTnLst>
                          </p:cTn>
                        </p:par>
                        <p:par>
                          <p:cTn id="30" fill="hold">
                            <p:stCondLst>
                              <p:cond delay="1500"/>
                            </p:stCondLst>
                            <p:childTnLst>
                              <p:par>
                                <p:cTn id="31" nodeType="afterEffect" fill="hold" presetClass="entr" presetID="23" presetSubtype="16">
                                  <p:stCondLst>
                                    <p:cond delay="0"/>
                                  </p:stCondLst>
                                  <p:childTnLst>
                                    <p:set>
                                      <p:cBhvr>
                                        <p:cTn id="32" dur="1" fill="hold">
                                          <p:stCondLst>
                                            <p:cond delay="0"/>
                                          </p:stCondLst>
                                        </p:cTn>
                                        <p:tgtEl>
                                          <p:spTgt spid="311"/>
                                        </p:tgtEl>
                                        <p:attrNameLst>
                                          <p:attrName>style.visibility</p:attrName>
                                        </p:attrNameLst>
                                      </p:cBhvr>
                                      <p:to>
                                        <p:strVal val="visible"/>
                                      </p:to>
                                    </p:set>
                                    <p:anim calcmode="lin" valueType="num">
                                      <p:cBhvr additive="repl">
                                        <p:cTn id="33" dur="500"/>
                                        <p:tgtEl>
                                          <p:spTgt spid="311"/>
                                        </p:tgtEl>
                                        <p:attrNameLst>
                                          <p:attrName>ppt_w</p:attrName>
                                        </p:attrNameLst>
                                      </p:cBhvr>
                                      <p:tavLst>
                                        <p:tav tm="0">
                                          <p:val>
                                            <p:strVal val="0"/>
                                          </p:val>
                                        </p:tav>
                                        <p:tav tm="100000">
                                          <p:val>
                                            <p:strVal val="#ppt_w"/>
                                          </p:val>
                                        </p:tav>
                                      </p:tavLst>
                                    </p:anim>
                                    <p:anim calcmode="lin" valueType="num">
                                      <p:cBhvr additive="repl">
                                        <p:cTn id="34" dur="500"/>
                                        <p:tgtEl>
                                          <p:spTgt spid="311"/>
                                        </p:tgtEl>
                                        <p:attrNameLst>
                                          <p:attrName>ppt_h</p:attrName>
                                        </p:attrNameLst>
                                      </p:cBhvr>
                                      <p:tavLst>
                                        <p:tav tm="0">
                                          <p:val>
                                            <p:strVal val="0"/>
                                          </p:val>
                                        </p:tav>
                                        <p:tav tm="100000">
                                          <p:val>
                                            <p:strVal val="#ppt_h"/>
                                          </p:val>
                                        </p:tav>
                                      </p:tavLst>
                                    </p:anim>
                                  </p:childTnLst>
                                </p:cTn>
                              </p:par>
                              <p:par>
                                <p:cTn id="35" nodeType="withEffect" fill="hold" presetClass="entr" presetID="23" presetSubtype="16">
                                  <p:stCondLst>
                                    <p:cond delay="0"/>
                                  </p:stCondLst>
                                  <p:childTnLst>
                                    <p:set>
                                      <p:cBhvr>
                                        <p:cTn id="36" dur="1" fill="hold">
                                          <p:stCondLst>
                                            <p:cond delay="0"/>
                                          </p:stCondLst>
                                        </p:cTn>
                                        <p:tgtEl>
                                          <p:spTgt spid="312"/>
                                        </p:tgtEl>
                                        <p:attrNameLst>
                                          <p:attrName>style.visibility</p:attrName>
                                        </p:attrNameLst>
                                      </p:cBhvr>
                                      <p:to>
                                        <p:strVal val="visible"/>
                                      </p:to>
                                    </p:set>
                                    <p:anim calcmode="lin" valueType="num">
                                      <p:cBhvr additive="repl">
                                        <p:cTn id="37" dur="500"/>
                                        <p:tgtEl>
                                          <p:spTgt spid="312"/>
                                        </p:tgtEl>
                                        <p:attrNameLst>
                                          <p:attrName>ppt_w</p:attrName>
                                        </p:attrNameLst>
                                      </p:cBhvr>
                                      <p:tavLst>
                                        <p:tav tm="0">
                                          <p:val>
                                            <p:strVal val="0"/>
                                          </p:val>
                                        </p:tav>
                                        <p:tav tm="100000">
                                          <p:val>
                                            <p:strVal val="#ppt_w"/>
                                          </p:val>
                                        </p:tav>
                                      </p:tavLst>
                                    </p:anim>
                                    <p:anim calcmode="lin" valueType="num">
                                      <p:cBhvr additive="repl">
                                        <p:cTn id="38" dur="500"/>
                                        <p:tgtEl>
                                          <p:spTgt spid="312"/>
                                        </p:tgtEl>
                                        <p:attrNameLst>
                                          <p:attrName>ppt_h</p:attrName>
                                        </p:attrNameLst>
                                      </p:cBhvr>
                                      <p:tavLst>
                                        <p:tav tm="0">
                                          <p:val>
                                            <p:strVal val="0"/>
                                          </p:val>
                                        </p:tav>
                                        <p:tav tm="100000">
                                          <p:val>
                                            <p:strVal val="#ppt_h"/>
                                          </p:val>
                                        </p:tav>
                                      </p:tavLst>
                                    </p:anim>
                                  </p:childTnLst>
                                </p:cTn>
                              </p:par>
                              <p:par>
                                <p:cTn id="39" nodeType="withEffect" fill="hold" presetClass="entr" presetID="23" presetSubtype="16">
                                  <p:stCondLst>
                                    <p:cond delay="0"/>
                                  </p:stCondLst>
                                  <p:childTnLst>
                                    <p:set>
                                      <p:cBhvr>
                                        <p:cTn id="40" dur="1" fill="hold">
                                          <p:stCondLst>
                                            <p:cond delay="0"/>
                                          </p:stCondLst>
                                        </p:cTn>
                                        <p:tgtEl>
                                          <p:spTgt spid="313"/>
                                        </p:tgtEl>
                                        <p:attrNameLst>
                                          <p:attrName>style.visibility</p:attrName>
                                        </p:attrNameLst>
                                      </p:cBhvr>
                                      <p:to>
                                        <p:strVal val="visible"/>
                                      </p:to>
                                    </p:set>
                                    <p:anim calcmode="lin" valueType="num">
                                      <p:cBhvr additive="repl">
                                        <p:cTn id="41" dur="500"/>
                                        <p:tgtEl>
                                          <p:spTgt spid="313"/>
                                        </p:tgtEl>
                                        <p:attrNameLst>
                                          <p:attrName>ppt_w</p:attrName>
                                        </p:attrNameLst>
                                      </p:cBhvr>
                                      <p:tavLst>
                                        <p:tav tm="0">
                                          <p:val>
                                            <p:strVal val="0"/>
                                          </p:val>
                                        </p:tav>
                                        <p:tav tm="100000">
                                          <p:val>
                                            <p:strVal val="#ppt_w"/>
                                          </p:val>
                                        </p:tav>
                                      </p:tavLst>
                                    </p:anim>
                                    <p:anim calcmode="lin" valueType="num">
                                      <p:cBhvr additive="repl">
                                        <p:cTn id="42" dur="500"/>
                                        <p:tgtEl>
                                          <p:spTgt spid="313"/>
                                        </p:tgtEl>
                                        <p:attrNameLst>
                                          <p:attrName>ppt_h</p:attrName>
                                        </p:attrNameLst>
                                      </p:cBhvr>
                                      <p:tavLst>
                                        <p:tav tm="0">
                                          <p:val>
                                            <p:strVal val="0"/>
                                          </p:val>
                                        </p:tav>
                                        <p:tav tm="100000">
                                          <p:val>
                                            <p:strVal val="#ppt_h"/>
                                          </p:val>
                                        </p:tav>
                                      </p:tavLst>
                                    </p:anim>
                                  </p:childTnLst>
                                </p:cTn>
                              </p:par>
                              <p:par>
                                <p:cTn id="43" nodeType="withEffect" fill="hold" presetClass="entr" presetID="23" presetSubtype="16">
                                  <p:stCondLst>
                                    <p:cond delay="0"/>
                                  </p:stCondLst>
                                  <p:childTnLst>
                                    <p:set>
                                      <p:cBhvr>
                                        <p:cTn id="44" dur="1" fill="hold">
                                          <p:stCondLst>
                                            <p:cond delay="0"/>
                                          </p:stCondLst>
                                        </p:cTn>
                                        <p:tgtEl>
                                          <p:spTgt spid="314"/>
                                        </p:tgtEl>
                                        <p:attrNameLst>
                                          <p:attrName>style.visibility</p:attrName>
                                        </p:attrNameLst>
                                      </p:cBhvr>
                                      <p:to>
                                        <p:strVal val="visible"/>
                                      </p:to>
                                    </p:set>
                                    <p:anim calcmode="lin" valueType="num">
                                      <p:cBhvr additive="repl">
                                        <p:cTn id="45" dur="500"/>
                                        <p:tgtEl>
                                          <p:spTgt spid="314"/>
                                        </p:tgtEl>
                                        <p:attrNameLst>
                                          <p:attrName>ppt_w</p:attrName>
                                        </p:attrNameLst>
                                      </p:cBhvr>
                                      <p:tavLst>
                                        <p:tav tm="0">
                                          <p:val>
                                            <p:strVal val="0"/>
                                          </p:val>
                                        </p:tav>
                                        <p:tav tm="100000">
                                          <p:val>
                                            <p:strVal val="#ppt_w"/>
                                          </p:val>
                                        </p:tav>
                                      </p:tavLst>
                                    </p:anim>
                                    <p:anim calcmode="lin" valueType="num">
                                      <p:cBhvr additive="repl">
                                        <p:cTn id="46" dur="500"/>
                                        <p:tgtEl>
                                          <p:spTgt spid="314"/>
                                        </p:tgtEl>
                                        <p:attrNameLst>
                                          <p:attrName>ppt_h</p:attrName>
                                        </p:attrNameLst>
                                      </p:cBhvr>
                                      <p:tavLst>
                                        <p:tav tm="0">
                                          <p:val>
                                            <p:strVal val="0"/>
                                          </p:val>
                                        </p:tav>
                                        <p:tav tm="100000">
                                          <p:val>
                                            <p:strVal val="#ppt_h"/>
                                          </p:val>
                                        </p:tav>
                                      </p:tavLst>
                                    </p:anim>
                                  </p:childTnLst>
                                </p:cTn>
                              </p:par>
                            </p:childTnLst>
                          </p:cTn>
                        </p:par>
                        <p:par>
                          <p:cTn id="47" fill="hold">
                            <p:stCondLst>
                              <p:cond delay="2000"/>
                            </p:stCondLst>
                            <p:childTnLst>
                              <p:par>
                                <p:cTn id="48" nodeType="afterEffect" fill="hold" presetClass="entr" presetID="10">
                                  <p:stCondLst>
                                    <p:cond delay="0"/>
                                  </p:stCondLst>
                                  <p:childTnLst>
                                    <p:set>
                                      <p:cBhvr>
                                        <p:cTn id="49" dur="1" fill="hold">
                                          <p:stCondLst>
                                            <p:cond delay="0"/>
                                          </p:stCondLst>
                                        </p:cTn>
                                        <p:tgtEl>
                                          <p:spTgt spid="319"/>
                                        </p:tgtEl>
                                        <p:attrNameLst>
                                          <p:attrName>style.visibility</p:attrName>
                                        </p:attrNameLst>
                                      </p:cBhvr>
                                      <p:to>
                                        <p:strVal val="visible"/>
                                      </p:to>
                                    </p:set>
                                    <p:animEffect filter="fade" transition="in">
                                      <p:cBhvr additive="repl">
                                        <p:cTn id="50" dur="500"/>
                                        <p:tgtEl>
                                          <p:spTgt spid="319"/>
                                        </p:tgtEl>
                                      </p:cBhvr>
                                    </p:animEffect>
                                  </p:childTnLst>
                                </p:cTn>
                              </p:par>
                              <p:par>
                                <p:cTn id="51" nodeType="withEffect" fill="hold" presetClass="entr" presetID="10">
                                  <p:stCondLst>
                                    <p:cond delay="0"/>
                                  </p:stCondLst>
                                  <p:childTnLst>
                                    <p:set>
                                      <p:cBhvr>
                                        <p:cTn id="52" dur="1" fill="hold">
                                          <p:stCondLst>
                                            <p:cond delay="0"/>
                                          </p:stCondLst>
                                        </p:cTn>
                                        <p:tgtEl>
                                          <p:spTgt spid="320"/>
                                        </p:tgtEl>
                                        <p:attrNameLst>
                                          <p:attrName>style.visibility</p:attrName>
                                        </p:attrNameLst>
                                      </p:cBhvr>
                                      <p:to>
                                        <p:strVal val="visible"/>
                                      </p:to>
                                    </p:set>
                                    <p:animEffect filter="fade" transition="in">
                                      <p:cBhvr additive="repl">
                                        <p:cTn id="53" dur="500"/>
                                        <p:tgtEl>
                                          <p:spTgt spid="320"/>
                                        </p:tgtEl>
                                      </p:cBhvr>
                                    </p:animEffect>
                                  </p:childTnLst>
                                </p:cTn>
                              </p:par>
                              <p:par>
                                <p:cTn id="54" nodeType="withEffect" fill="hold" presetClass="entr" presetID="10">
                                  <p:stCondLst>
                                    <p:cond delay="0"/>
                                  </p:stCondLst>
                                  <p:childTnLst>
                                    <p:set>
                                      <p:cBhvr>
                                        <p:cTn id="55" dur="1" fill="hold">
                                          <p:stCondLst>
                                            <p:cond delay="0"/>
                                          </p:stCondLst>
                                        </p:cTn>
                                        <p:tgtEl>
                                          <p:spTgt spid="321"/>
                                        </p:tgtEl>
                                        <p:attrNameLst>
                                          <p:attrName>style.visibility</p:attrName>
                                        </p:attrNameLst>
                                      </p:cBhvr>
                                      <p:to>
                                        <p:strVal val="visible"/>
                                      </p:to>
                                    </p:set>
                                    <p:animEffect filter="fade" transition="in">
                                      <p:cBhvr additive="repl">
                                        <p:cTn id="56" dur="500"/>
                                        <p:tgtEl>
                                          <p:spTgt spid="321"/>
                                        </p:tgtEl>
                                      </p:cBhvr>
                                    </p:animEffect>
                                  </p:childTnLst>
                                </p:cTn>
                              </p:par>
                              <p:par>
                                <p:cTn id="57" nodeType="withEffect" fill="hold" presetClass="entr" presetID="10">
                                  <p:stCondLst>
                                    <p:cond delay="0"/>
                                  </p:stCondLst>
                                  <p:childTnLst>
                                    <p:set>
                                      <p:cBhvr>
                                        <p:cTn id="58" dur="1" fill="hold">
                                          <p:stCondLst>
                                            <p:cond delay="0"/>
                                          </p:stCondLst>
                                        </p:cTn>
                                        <p:tgtEl>
                                          <p:spTgt spid="322"/>
                                        </p:tgtEl>
                                        <p:attrNameLst>
                                          <p:attrName>style.visibility</p:attrName>
                                        </p:attrNameLst>
                                      </p:cBhvr>
                                      <p:to>
                                        <p:strVal val="visible"/>
                                      </p:to>
                                    </p:set>
                                    <p:animEffect filter="fade" transition="in">
                                      <p:cBhvr additive="repl">
                                        <p:cTn id="59" dur="500"/>
                                        <p:tgtEl>
                                          <p:spTgt spid="322"/>
                                        </p:tgtEl>
                                      </p:cBhvr>
                                    </p:animEffect>
                                  </p:childTnLst>
                                </p:cTn>
                              </p:par>
                            </p:childTnLst>
                          </p:cTn>
                        </p:par>
                        <p:par>
                          <p:cTn id="60" fill="hold">
                            <p:stCondLst>
                              <p:cond delay="2500"/>
                            </p:stCondLst>
                            <p:childTnLst>
                              <p:par>
                                <p:cTn id="61" nodeType="afterEffect" fill="hold" presetClass="entr" presetID="10">
                                  <p:stCondLst>
                                    <p:cond delay="0"/>
                                  </p:stCondLst>
                                  <p:childTnLst>
                                    <p:set>
                                      <p:cBhvr>
                                        <p:cTn id="62" dur="1" fill="hold">
                                          <p:stCondLst>
                                            <p:cond delay="0"/>
                                          </p:stCondLst>
                                        </p:cTn>
                                        <p:tgtEl>
                                          <p:spTgt spid="315"/>
                                        </p:tgtEl>
                                        <p:attrNameLst>
                                          <p:attrName>style.visibility</p:attrName>
                                        </p:attrNameLst>
                                      </p:cBhvr>
                                      <p:to>
                                        <p:strVal val="visible"/>
                                      </p:to>
                                    </p:set>
                                    <p:animEffect filter="fade" transition="in">
                                      <p:cBhvr additive="repl">
                                        <p:cTn id="63" dur="500"/>
                                        <p:tgtEl>
                                          <p:spTgt spid="315"/>
                                        </p:tgtEl>
                                      </p:cBhvr>
                                    </p:animEffect>
                                  </p:childTnLst>
                                </p:cTn>
                              </p:par>
                              <p:par>
                                <p:cTn id="64" nodeType="withEffect" fill="hold" presetClass="entr" presetID="10">
                                  <p:stCondLst>
                                    <p:cond delay="0"/>
                                  </p:stCondLst>
                                  <p:childTnLst>
                                    <p:set>
                                      <p:cBhvr>
                                        <p:cTn id="65" dur="1" fill="hold">
                                          <p:stCondLst>
                                            <p:cond delay="0"/>
                                          </p:stCondLst>
                                        </p:cTn>
                                        <p:tgtEl>
                                          <p:spTgt spid="316"/>
                                        </p:tgtEl>
                                        <p:attrNameLst>
                                          <p:attrName>style.visibility</p:attrName>
                                        </p:attrNameLst>
                                      </p:cBhvr>
                                      <p:to>
                                        <p:strVal val="visible"/>
                                      </p:to>
                                    </p:set>
                                    <p:animEffect filter="fade" transition="in">
                                      <p:cBhvr additive="repl">
                                        <p:cTn id="66" dur="500"/>
                                        <p:tgtEl>
                                          <p:spTgt spid="316"/>
                                        </p:tgtEl>
                                      </p:cBhvr>
                                    </p:animEffect>
                                  </p:childTnLst>
                                </p:cTn>
                              </p:par>
                              <p:par>
                                <p:cTn id="67" nodeType="withEffect" fill="hold" presetClass="entr" presetID="10">
                                  <p:stCondLst>
                                    <p:cond delay="0"/>
                                  </p:stCondLst>
                                  <p:childTnLst>
                                    <p:set>
                                      <p:cBhvr>
                                        <p:cTn id="68" dur="1" fill="hold">
                                          <p:stCondLst>
                                            <p:cond delay="0"/>
                                          </p:stCondLst>
                                        </p:cTn>
                                        <p:tgtEl>
                                          <p:spTgt spid="317"/>
                                        </p:tgtEl>
                                        <p:attrNameLst>
                                          <p:attrName>style.visibility</p:attrName>
                                        </p:attrNameLst>
                                      </p:cBhvr>
                                      <p:to>
                                        <p:strVal val="visible"/>
                                      </p:to>
                                    </p:set>
                                    <p:animEffect filter="fade" transition="in">
                                      <p:cBhvr additive="repl">
                                        <p:cTn id="69" dur="500"/>
                                        <p:tgtEl>
                                          <p:spTgt spid="317"/>
                                        </p:tgtEl>
                                      </p:cBhvr>
                                    </p:animEffect>
                                  </p:childTnLst>
                                </p:cTn>
                              </p:par>
                              <p:par>
                                <p:cTn id="70" nodeType="withEffect" fill="hold" presetClass="entr" presetID="10">
                                  <p:stCondLst>
                                    <p:cond delay="0"/>
                                  </p:stCondLst>
                                  <p:childTnLst>
                                    <p:set>
                                      <p:cBhvr>
                                        <p:cTn id="71" dur="1" fill="hold">
                                          <p:stCondLst>
                                            <p:cond delay="0"/>
                                          </p:stCondLst>
                                        </p:cTn>
                                        <p:tgtEl>
                                          <p:spTgt spid="318"/>
                                        </p:tgtEl>
                                        <p:attrNameLst>
                                          <p:attrName>style.visibility</p:attrName>
                                        </p:attrNameLst>
                                      </p:cBhvr>
                                      <p:to>
                                        <p:strVal val="visible"/>
                                      </p:to>
                                    </p:set>
                                    <p:animEffect filter="fade" transition="in">
                                      <p:cBhvr additive="repl">
                                        <p:cTn id="72" dur="5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0" y="0"/>
            <a:ext cx="12191760" cy="4215960"/>
          </a:xfrm>
          <a:prstGeom prst="rect">
            <a:avLst/>
          </a:prstGeom>
          <a:solidFill>
            <a:srgbClr val="004586"/>
          </a:solidFill>
          <a:ln>
            <a:noFill/>
          </a:ln>
        </p:spPr>
        <p:style>
          <a:lnRef idx="0"/>
          <a:fillRef idx="0"/>
          <a:effectRef idx="0"/>
          <a:fontRef idx="minor"/>
        </p:style>
      </p:sp>
      <p:pic>
        <p:nvPicPr>
          <p:cNvPr id="325" name="Google Shape;154;p21" descr=""/>
          <p:cNvPicPr/>
          <p:nvPr/>
        </p:nvPicPr>
        <p:blipFill>
          <a:blip r:embed="rId1"/>
          <a:srcRect l="0" t="0" r="0" b="32719"/>
          <a:stretch/>
        </p:blipFill>
        <p:spPr>
          <a:xfrm>
            <a:off x="4324320" y="-226080"/>
            <a:ext cx="8044560" cy="4442040"/>
          </a:xfrm>
          <a:prstGeom prst="rect">
            <a:avLst/>
          </a:prstGeom>
          <a:ln>
            <a:noFill/>
          </a:ln>
        </p:spPr>
      </p:pic>
      <p:sp>
        <p:nvSpPr>
          <p:cNvPr id="326" name="CustomShape 2"/>
          <p:cNvSpPr/>
          <p:nvPr/>
        </p:nvSpPr>
        <p:spPr>
          <a:xfrm>
            <a:off x="642240" y="614520"/>
            <a:ext cx="4897800" cy="9230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400" spc="-1" strike="noStrike">
                <a:solidFill>
                  <a:srgbClr val="ffffff"/>
                </a:solidFill>
                <a:latin typeface="Lato"/>
                <a:ea typeface="Lato"/>
              </a:rPr>
              <a:t>What is Git ?</a:t>
            </a:r>
            <a:endParaRPr b="0" lang="en-IN" sz="2400" spc="-1" strike="noStrike">
              <a:latin typeface="Arial"/>
            </a:endParaRPr>
          </a:p>
        </p:txBody>
      </p:sp>
      <p:sp>
        <p:nvSpPr>
          <p:cNvPr id="327" name="CustomShape 3"/>
          <p:cNvSpPr/>
          <p:nvPr/>
        </p:nvSpPr>
        <p:spPr>
          <a:xfrm>
            <a:off x="600840" y="1537920"/>
            <a:ext cx="8831520" cy="2678040"/>
          </a:xfrm>
          <a:prstGeom prst="rect">
            <a:avLst/>
          </a:prstGeom>
          <a:noFill/>
          <a:ln>
            <a:noFill/>
          </a:ln>
        </p:spPr>
        <p:style>
          <a:lnRef idx="0"/>
          <a:fillRef idx="0"/>
          <a:effectRef idx="0"/>
          <a:fontRef idx="minor"/>
        </p:style>
        <p:txBody>
          <a:bodyPr>
            <a:noAutofit/>
          </a:bodyPr>
          <a:p>
            <a:pPr marL="457200" indent="-361440">
              <a:lnSpc>
                <a:spcPct val="115000"/>
              </a:lnSpc>
              <a:buClr>
                <a:srgbClr val="ffffff"/>
              </a:buClr>
              <a:buFont typeface="Calibri"/>
              <a:buChar char="●"/>
            </a:pPr>
            <a:r>
              <a:rPr b="0" lang="en-US" sz="2100" spc="-1" strike="noStrike">
                <a:solidFill>
                  <a:srgbClr val="ffffff"/>
                </a:solidFill>
                <a:latin typeface="Calibri"/>
                <a:ea typeface="Calibri"/>
              </a:rPr>
              <a:t>GIT is a version controlled system which you can use to maintain code for your project. </a:t>
            </a:r>
            <a:endParaRPr b="0" lang="en-IN" sz="2100" spc="-1" strike="noStrike">
              <a:latin typeface="Arial"/>
            </a:endParaRPr>
          </a:p>
          <a:p>
            <a:pPr marL="457200" indent="-361440">
              <a:lnSpc>
                <a:spcPct val="115000"/>
              </a:lnSpc>
              <a:buClr>
                <a:srgbClr val="ffffff"/>
              </a:buClr>
              <a:buFont typeface="Calibri"/>
              <a:buChar char="●"/>
            </a:pPr>
            <a:r>
              <a:rPr b="0" lang="en-US" sz="2100" spc="-1" strike="noStrike">
                <a:solidFill>
                  <a:srgbClr val="ffffff"/>
                </a:solidFill>
                <a:latin typeface="Calibri"/>
                <a:ea typeface="Calibri"/>
              </a:rPr>
              <a:t>It helps you to save your project at different versions, so that you can retrieve a previous version of your project without any problem. Source codes(or files) are saved in repositories. </a:t>
            </a:r>
            <a:endParaRPr b="0" lang="en-IN" sz="2100" spc="-1" strike="noStrike">
              <a:latin typeface="Arial"/>
            </a:endParaRPr>
          </a:p>
          <a:p>
            <a:pPr marL="457200" indent="-361440">
              <a:lnSpc>
                <a:spcPct val="115000"/>
              </a:lnSpc>
              <a:buClr>
                <a:srgbClr val="ffffff"/>
              </a:buClr>
              <a:buFont typeface="Calibri"/>
              <a:buChar char="●"/>
            </a:pPr>
            <a:r>
              <a:rPr b="0" lang="en-US" sz="2100" spc="-1" strike="noStrike">
                <a:solidFill>
                  <a:srgbClr val="ffffff"/>
                </a:solidFill>
                <a:latin typeface="Calibri"/>
                <a:ea typeface="Calibri"/>
              </a:rPr>
              <a:t>You check out the files from a version, make some changes, save it and commit changes to create a newer version of your project.</a:t>
            </a:r>
            <a:endParaRPr b="0" lang="en-IN" sz="2100" spc="-1" strike="noStrike">
              <a:latin typeface="Arial"/>
            </a:endParaRPr>
          </a:p>
        </p:txBody>
      </p:sp>
      <p:sp>
        <p:nvSpPr>
          <p:cNvPr id="328" name="CustomShape 4"/>
          <p:cNvSpPr/>
          <p:nvPr/>
        </p:nvSpPr>
        <p:spPr>
          <a:xfrm>
            <a:off x="642240" y="1384920"/>
            <a:ext cx="932400" cy="360"/>
          </a:xfrm>
          <a:custGeom>
            <a:avLst/>
            <a:gdLst/>
            <a:ahLst/>
            <a:rect l="l" t="t" r="r" b="b"/>
            <a:pathLst>
              <a:path w="21600" h="21600">
                <a:moveTo>
                  <a:pt x="0" y="0"/>
                </a:moveTo>
                <a:lnTo>
                  <a:pt x="21600" y="21600"/>
                </a:lnTo>
              </a:path>
            </a:pathLst>
          </a:custGeom>
          <a:noFill/>
          <a:ln w="12600">
            <a:solidFill>
              <a:schemeClr val="lt2"/>
            </a:solidFill>
            <a:miter/>
          </a:ln>
        </p:spPr>
        <p:style>
          <a:lnRef idx="0"/>
          <a:fillRef idx="0"/>
          <a:effectRef idx="0"/>
          <a:fontRef idx="minor"/>
        </p:style>
      </p:sp>
      <p:sp>
        <p:nvSpPr>
          <p:cNvPr id="329" name="CustomShape 5"/>
          <p:cNvSpPr/>
          <p:nvPr/>
        </p:nvSpPr>
        <p:spPr>
          <a:xfrm>
            <a:off x="600840" y="4846680"/>
            <a:ext cx="1015200" cy="8805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chemeClr val="accent1"/>
          </a:solidFill>
          <a:ln>
            <a:noFill/>
          </a:ln>
          <a:effectLst>
            <a:reflection algn="bl" blurRad="0" dir="5400000" dist="38100" endA="0" endPos="30000" fadeDir="5400012" kx="0" ky="0" rotWithShape="0" stPos="0" sy="-100000"/>
          </a:effectLst>
        </p:spPr>
        <p:style>
          <a:lnRef idx="0"/>
          <a:fillRef idx="0"/>
          <a:effectRef idx="0"/>
          <a:fontRef idx="minor"/>
        </p:style>
      </p:sp>
      <p:sp>
        <p:nvSpPr>
          <p:cNvPr id="330" name="CustomShape 6"/>
          <p:cNvSpPr/>
          <p:nvPr/>
        </p:nvSpPr>
        <p:spPr>
          <a:xfrm>
            <a:off x="4308480" y="4846680"/>
            <a:ext cx="1015200" cy="8805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chemeClr val="accent2"/>
          </a:solidFill>
          <a:ln>
            <a:noFill/>
          </a:ln>
          <a:effectLst>
            <a:reflection algn="bl" blurRad="0" dir="5400000" dist="38100" endA="0" endPos="30000" fadeDir="5400012" kx="0" ky="0" rotWithShape="0" stPos="0" sy="-100000"/>
          </a:effectLst>
        </p:spPr>
        <p:style>
          <a:lnRef idx="0"/>
          <a:fillRef idx="0"/>
          <a:effectRef idx="0"/>
          <a:fontRef idx="minor"/>
        </p:style>
      </p:sp>
      <p:sp>
        <p:nvSpPr>
          <p:cNvPr id="331" name="CustomShape 7"/>
          <p:cNvSpPr/>
          <p:nvPr/>
        </p:nvSpPr>
        <p:spPr>
          <a:xfrm>
            <a:off x="8077680" y="4846680"/>
            <a:ext cx="1015200" cy="880560"/>
          </a:xfrm>
          <a:custGeom>
            <a:avLst/>
            <a:gdLst/>
            <a:ahLst/>
            <a:rect l="l" t="t" r="r" b="b"/>
            <a:pathLst>
              <a:path w="806" h="699">
                <a:moveTo>
                  <a:pt x="202" y="699"/>
                </a:moveTo>
                <a:lnTo>
                  <a:pt x="0" y="350"/>
                </a:lnTo>
                <a:lnTo>
                  <a:pt x="202" y="0"/>
                </a:lnTo>
                <a:lnTo>
                  <a:pt x="605" y="0"/>
                </a:lnTo>
                <a:lnTo>
                  <a:pt x="806" y="350"/>
                </a:lnTo>
                <a:lnTo>
                  <a:pt x="605" y="699"/>
                </a:lnTo>
                <a:lnTo>
                  <a:pt x="202" y="699"/>
                </a:lnTo>
                <a:close/>
              </a:path>
            </a:pathLst>
          </a:custGeom>
          <a:solidFill>
            <a:schemeClr val="accent3"/>
          </a:solidFill>
          <a:ln>
            <a:noFill/>
          </a:ln>
          <a:effectLst>
            <a:reflection algn="bl" blurRad="0" dir="5400000" dist="38100" endA="0" endPos="30000" fadeDir="5400012" kx="0" ky="0" rotWithShape="0" stPos="0" sy="-100000"/>
          </a:effectLst>
        </p:spPr>
        <p:style>
          <a:lnRef idx="0"/>
          <a:fillRef idx="0"/>
          <a:effectRef idx="0"/>
          <a:fontRef idx="minor"/>
        </p:style>
      </p:sp>
      <p:sp>
        <p:nvSpPr>
          <p:cNvPr id="332" name="CustomShape 8"/>
          <p:cNvSpPr/>
          <p:nvPr/>
        </p:nvSpPr>
        <p:spPr>
          <a:xfrm>
            <a:off x="870120" y="5092200"/>
            <a:ext cx="477000" cy="389520"/>
          </a:xfrm>
          <a:custGeom>
            <a:avLst/>
            <a:gdLst/>
            <a:ahLst/>
            <a:rect l="l" t="t"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lt2"/>
          </a:solidFill>
          <a:ln>
            <a:noFill/>
          </a:ln>
        </p:spPr>
        <p:style>
          <a:lnRef idx="0"/>
          <a:fillRef idx="0"/>
          <a:effectRef idx="0"/>
          <a:fontRef idx="minor"/>
        </p:style>
      </p:sp>
      <p:sp>
        <p:nvSpPr>
          <p:cNvPr id="333" name="CustomShape 9"/>
          <p:cNvSpPr/>
          <p:nvPr/>
        </p:nvSpPr>
        <p:spPr>
          <a:xfrm>
            <a:off x="4577760" y="5048280"/>
            <a:ext cx="477000" cy="477000"/>
          </a:xfrm>
          <a:custGeom>
            <a:avLst/>
            <a:gdLst/>
            <a:ahLst/>
            <a:rect l="l" t="t" r="r" b="b"/>
            <a:pathLst>
              <a:path w="176" h="176">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lt2"/>
          </a:solidFill>
          <a:ln>
            <a:noFill/>
          </a:ln>
        </p:spPr>
        <p:style>
          <a:lnRef idx="0"/>
          <a:fillRef idx="0"/>
          <a:effectRef idx="0"/>
          <a:fontRef idx="minor"/>
        </p:style>
      </p:sp>
      <p:sp>
        <p:nvSpPr>
          <p:cNvPr id="334" name="CustomShape 10"/>
          <p:cNvSpPr/>
          <p:nvPr/>
        </p:nvSpPr>
        <p:spPr>
          <a:xfrm>
            <a:off x="8346600" y="5049720"/>
            <a:ext cx="477000" cy="474480"/>
          </a:xfrm>
          <a:custGeom>
            <a:avLst/>
            <a:gdLst/>
            <a:ahLst/>
            <a:rect l="l" t="t" r="r" b="b"/>
            <a:pathLst>
              <a:path w="176" h="176">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lt2"/>
          </a:solidFill>
          <a:ln>
            <a:noFill/>
          </a:ln>
        </p:spPr>
        <p:style>
          <a:lnRef idx="0"/>
          <a:fillRef idx="0"/>
          <a:effectRef idx="0"/>
          <a:fontRef idx="minor"/>
        </p:style>
      </p:sp>
      <p:sp>
        <p:nvSpPr>
          <p:cNvPr id="335" name="CustomShape 11"/>
          <p:cNvSpPr/>
          <p:nvPr/>
        </p:nvSpPr>
        <p:spPr>
          <a:xfrm>
            <a:off x="1672560" y="4678200"/>
            <a:ext cx="1637280" cy="369000"/>
          </a:xfrm>
          <a:prstGeom prst="rect">
            <a:avLst/>
          </a:prstGeom>
          <a:noFill/>
          <a:ln>
            <a:noFill/>
          </a:ln>
        </p:spPr>
        <p:style>
          <a:lnRef idx="0"/>
          <a:fillRef idx="0"/>
          <a:effectRef idx="0"/>
          <a:fontRef idx="minor"/>
        </p:style>
        <p:txBody>
          <a:bodyPr>
            <a:noAutofit/>
          </a:bodyPr>
          <a:p>
            <a:pPr>
              <a:lnSpc>
                <a:spcPct val="100000"/>
              </a:lnSpc>
              <a:tabLst>
                <a:tab algn="l" pos="0"/>
              </a:tabLst>
            </a:pPr>
            <a:r>
              <a:rPr b="1" lang="en-US" sz="1800" spc="-1" strike="noStrike">
                <a:solidFill>
                  <a:srgbClr val="3f3f3f"/>
                </a:solidFill>
                <a:latin typeface="Lato"/>
                <a:ea typeface="Lato"/>
              </a:rPr>
              <a:t>Trusted</a:t>
            </a:r>
            <a:endParaRPr b="0" lang="en-IN" sz="1800" spc="-1" strike="noStrike">
              <a:latin typeface="Arial"/>
            </a:endParaRPr>
          </a:p>
        </p:txBody>
      </p:sp>
      <p:sp>
        <p:nvSpPr>
          <p:cNvPr id="336" name="CustomShape 12"/>
          <p:cNvSpPr/>
          <p:nvPr/>
        </p:nvSpPr>
        <p:spPr>
          <a:xfrm>
            <a:off x="1672560" y="4972680"/>
            <a:ext cx="2121120" cy="140256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000000"/>
                </a:solidFill>
                <a:latin typeface="Arial"/>
                <a:ea typeface="Arial"/>
              </a:rPr>
              <a:t>GitHub is committed to developer privacy and provides a high standard of privacy protection to all our developers and customers. </a:t>
            </a:r>
            <a:endParaRPr b="0" lang="en-IN" sz="1400" spc="-1" strike="noStrike">
              <a:latin typeface="Arial"/>
            </a:endParaRPr>
          </a:p>
        </p:txBody>
      </p:sp>
      <p:sp>
        <p:nvSpPr>
          <p:cNvPr id="337" name="CustomShape 13"/>
          <p:cNvSpPr/>
          <p:nvPr/>
        </p:nvSpPr>
        <p:spPr>
          <a:xfrm>
            <a:off x="5416200" y="4678200"/>
            <a:ext cx="1959480" cy="369000"/>
          </a:xfrm>
          <a:prstGeom prst="rect">
            <a:avLst/>
          </a:prstGeom>
          <a:noFill/>
          <a:ln>
            <a:noFill/>
          </a:ln>
        </p:spPr>
        <p:style>
          <a:lnRef idx="0"/>
          <a:fillRef idx="0"/>
          <a:effectRef idx="0"/>
          <a:fontRef idx="minor"/>
        </p:style>
        <p:txBody>
          <a:bodyPr>
            <a:noAutofit/>
          </a:bodyPr>
          <a:p>
            <a:pPr>
              <a:lnSpc>
                <a:spcPct val="100000"/>
              </a:lnSpc>
              <a:tabLst>
                <a:tab algn="l" pos="0"/>
              </a:tabLst>
            </a:pPr>
            <a:r>
              <a:rPr b="1" lang="en-US" sz="1800" spc="-1" strike="noStrike">
                <a:solidFill>
                  <a:srgbClr val="3f3f3f"/>
                </a:solidFill>
                <a:latin typeface="Lato"/>
                <a:ea typeface="Lato"/>
              </a:rPr>
              <a:t>Innovative</a:t>
            </a:r>
            <a:endParaRPr b="0" lang="en-IN" sz="1800" spc="-1" strike="noStrike">
              <a:latin typeface="Arial"/>
            </a:endParaRPr>
          </a:p>
        </p:txBody>
      </p:sp>
      <p:sp>
        <p:nvSpPr>
          <p:cNvPr id="338" name="CustomShape 14"/>
          <p:cNvSpPr/>
          <p:nvPr/>
        </p:nvSpPr>
        <p:spPr>
          <a:xfrm>
            <a:off x="5416200" y="4972680"/>
            <a:ext cx="2026080" cy="144900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000000"/>
                </a:solidFill>
                <a:latin typeface="Arial"/>
                <a:ea typeface="Arial"/>
              </a:rPr>
              <a:t>Switching from a centralized version control system to Git changes the way your development team creates software. </a:t>
            </a:r>
            <a:endParaRPr b="0" lang="en-IN" sz="1400" spc="-1" strike="noStrike">
              <a:latin typeface="Arial"/>
            </a:endParaRPr>
          </a:p>
        </p:txBody>
      </p:sp>
      <p:sp>
        <p:nvSpPr>
          <p:cNvPr id="339" name="CustomShape 15"/>
          <p:cNvSpPr/>
          <p:nvPr/>
        </p:nvSpPr>
        <p:spPr>
          <a:xfrm>
            <a:off x="9181440" y="4678200"/>
            <a:ext cx="1821240" cy="369000"/>
          </a:xfrm>
          <a:prstGeom prst="rect">
            <a:avLst/>
          </a:prstGeom>
          <a:noFill/>
          <a:ln>
            <a:noFill/>
          </a:ln>
        </p:spPr>
        <p:style>
          <a:lnRef idx="0"/>
          <a:fillRef idx="0"/>
          <a:effectRef idx="0"/>
          <a:fontRef idx="minor"/>
        </p:style>
        <p:txBody>
          <a:bodyPr>
            <a:noAutofit/>
          </a:bodyPr>
          <a:p>
            <a:pPr>
              <a:lnSpc>
                <a:spcPct val="100000"/>
              </a:lnSpc>
              <a:tabLst>
                <a:tab algn="l" pos="0"/>
              </a:tabLst>
            </a:pPr>
            <a:r>
              <a:rPr b="1" lang="en-US" sz="1800" spc="-1" strike="noStrike">
                <a:solidFill>
                  <a:srgbClr val="3f3f3f"/>
                </a:solidFill>
                <a:latin typeface="Lato"/>
                <a:ea typeface="Lato"/>
              </a:rPr>
              <a:t>Popular</a:t>
            </a:r>
            <a:endParaRPr b="0" lang="en-IN" sz="1800" spc="-1" strike="noStrike">
              <a:latin typeface="Arial"/>
            </a:endParaRPr>
          </a:p>
        </p:txBody>
      </p:sp>
      <p:sp>
        <p:nvSpPr>
          <p:cNvPr id="340" name="CustomShape 16"/>
          <p:cNvSpPr/>
          <p:nvPr/>
        </p:nvSpPr>
        <p:spPr>
          <a:xfrm>
            <a:off x="9181440" y="4972680"/>
            <a:ext cx="2121120" cy="9230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1400" spc="-1" strike="noStrike">
                <a:solidFill>
                  <a:srgbClr val="000000"/>
                </a:solidFill>
                <a:latin typeface="Arial"/>
                <a:ea typeface="Arial"/>
              </a:rPr>
              <a:t>Git is very popular among open source projects.</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0"/>
                      </p:stCondLst>
                      <p:childTnLst>
                        <p:par>
                          <p:cTn id="76" fill="hold">
                            <p:stCondLst>
                              <p:cond delay="0"/>
                            </p:stCondLst>
                            <p:childTnLst>
                              <p:par>
                                <p:cTn id="77" nodeType="withEffect" fill="hold" presetClass="entr" presetID="10">
                                  <p:stCondLst>
                                    <p:cond delay="0"/>
                                  </p:stCondLst>
                                  <p:childTnLst>
                                    <p:set>
                                      <p:cBhvr>
                                        <p:cTn id="78" dur="1" fill="hold">
                                          <p:stCondLst>
                                            <p:cond delay="0"/>
                                          </p:stCondLst>
                                        </p:cTn>
                                        <p:tgtEl>
                                          <p:spTgt spid="324"/>
                                        </p:tgtEl>
                                        <p:attrNameLst>
                                          <p:attrName>style.visibility</p:attrName>
                                        </p:attrNameLst>
                                      </p:cBhvr>
                                      <p:to>
                                        <p:strVal val="visible"/>
                                      </p:to>
                                    </p:set>
                                    <p:animEffect filter="fade" transition="in">
                                      <p:cBhvr additive="repl">
                                        <p:cTn id="79" dur="500"/>
                                        <p:tgtEl>
                                          <p:spTgt spid="324"/>
                                        </p:tgtEl>
                                      </p:cBhvr>
                                    </p:animEffect>
                                  </p:childTnLst>
                                </p:cTn>
                              </p:par>
                            </p:childTnLst>
                          </p:cTn>
                        </p:par>
                        <p:par>
                          <p:cTn id="80" fill="hold">
                            <p:stCondLst>
                              <p:cond delay="500"/>
                            </p:stCondLst>
                            <p:childTnLst>
                              <p:par>
                                <p:cTn id="81" nodeType="afterEffect" fill="hold" presetClass="entr" presetID="10">
                                  <p:stCondLst>
                                    <p:cond delay="0"/>
                                  </p:stCondLst>
                                  <p:childTnLst>
                                    <p:set>
                                      <p:cBhvr>
                                        <p:cTn id="82" dur="1" fill="hold">
                                          <p:stCondLst>
                                            <p:cond delay="0"/>
                                          </p:stCondLst>
                                        </p:cTn>
                                        <p:tgtEl>
                                          <p:spTgt spid="325"/>
                                        </p:tgtEl>
                                        <p:attrNameLst>
                                          <p:attrName>style.visibility</p:attrName>
                                        </p:attrNameLst>
                                      </p:cBhvr>
                                      <p:to>
                                        <p:strVal val="visible"/>
                                      </p:to>
                                    </p:set>
                                    <p:animEffect filter="fade" transition="in">
                                      <p:cBhvr additive="repl">
                                        <p:cTn id="83" dur="500"/>
                                        <p:tgtEl>
                                          <p:spTgt spid="325"/>
                                        </p:tgtEl>
                                      </p:cBhvr>
                                    </p:animEffect>
                                  </p:childTnLst>
                                </p:cTn>
                              </p:par>
                            </p:childTnLst>
                          </p:cTn>
                        </p:par>
                        <p:par>
                          <p:cTn id="84" fill="hold">
                            <p:stCondLst>
                              <p:cond delay="1000"/>
                            </p:stCondLst>
                            <p:childTnLst>
                              <p:par>
                                <p:cTn id="85" nodeType="afterEffect" fill="hold" presetClass="entr" presetID="10">
                                  <p:stCondLst>
                                    <p:cond delay="0"/>
                                  </p:stCondLst>
                                  <p:childTnLst>
                                    <p:set>
                                      <p:cBhvr>
                                        <p:cTn id="86" dur="1" fill="hold">
                                          <p:stCondLst>
                                            <p:cond delay="0"/>
                                          </p:stCondLst>
                                        </p:cTn>
                                        <p:tgtEl>
                                          <p:spTgt spid="326"/>
                                        </p:tgtEl>
                                        <p:attrNameLst>
                                          <p:attrName>style.visibility</p:attrName>
                                        </p:attrNameLst>
                                      </p:cBhvr>
                                      <p:to>
                                        <p:strVal val="visible"/>
                                      </p:to>
                                    </p:set>
                                    <p:animEffect filter="fade" transition="in">
                                      <p:cBhvr additive="repl">
                                        <p:cTn id="87" dur="500"/>
                                        <p:tgtEl>
                                          <p:spTgt spid="326"/>
                                        </p:tgtEl>
                                      </p:cBhvr>
                                    </p:animEffect>
                                  </p:childTnLst>
                                </p:cTn>
                              </p:par>
                            </p:childTnLst>
                          </p:cTn>
                        </p:par>
                        <p:par>
                          <p:cTn id="88" fill="hold">
                            <p:stCondLst>
                              <p:cond delay="1500"/>
                            </p:stCondLst>
                            <p:childTnLst>
                              <p:par>
                                <p:cTn id="89" nodeType="afterEffect" fill="hold" presetClass="entr" presetID="10">
                                  <p:stCondLst>
                                    <p:cond delay="0"/>
                                  </p:stCondLst>
                                  <p:childTnLst>
                                    <p:set>
                                      <p:cBhvr>
                                        <p:cTn id="90" dur="1" fill="hold">
                                          <p:stCondLst>
                                            <p:cond delay="0"/>
                                          </p:stCondLst>
                                        </p:cTn>
                                        <p:tgtEl>
                                          <p:spTgt spid="328"/>
                                        </p:tgtEl>
                                        <p:attrNameLst>
                                          <p:attrName>style.visibility</p:attrName>
                                        </p:attrNameLst>
                                      </p:cBhvr>
                                      <p:to>
                                        <p:strVal val="visible"/>
                                      </p:to>
                                    </p:set>
                                    <p:animEffect filter="fade" transition="in">
                                      <p:cBhvr additive="repl">
                                        <p:cTn id="91" dur="500"/>
                                        <p:tgtEl>
                                          <p:spTgt spid="328"/>
                                        </p:tgtEl>
                                      </p:cBhvr>
                                    </p:animEffect>
                                  </p:childTnLst>
                                </p:cTn>
                              </p:par>
                            </p:childTnLst>
                          </p:cTn>
                        </p:par>
                        <p:par>
                          <p:cTn id="92" fill="hold">
                            <p:stCondLst>
                              <p:cond delay="2000"/>
                            </p:stCondLst>
                            <p:childTnLst>
                              <p:par>
                                <p:cTn id="93" nodeType="afterEffect" fill="hold" presetClass="entr" presetID="10">
                                  <p:stCondLst>
                                    <p:cond delay="0"/>
                                  </p:stCondLst>
                                  <p:childTnLst>
                                    <p:set>
                                      <p:cBhvr>
                                        <p:cTn id="94" dur="1" fill="hold">
                                          <p:stCondLst>
                                            <p:cond delay="0"/>
                                          </p:stCondLst>
                                        </p:cTn>
                                        <p:tgtEl>
                                          <p:spTgt spid="327"/>
                                        </p:tgtEl>
                                        <p:attrNameLst>
                                          <p:attrName>style.visibility</p:attrName>
                                        </p:attrNameLst>
                                      </p:cBhvr>
                                      <p:to>
                                        <p:strVal val="visible"/>
                                      </p:to>
                                    </p:set>
                                    <p:animEffect filter="fade" transition="in">
                                      <p:cBhvr additive="repl">
                                        <p:cTn id="95" dur="500"/>
                                        <p:tgtEl>
                                          <p:spTgt spid="327"/>
                                        </p:tgtEl>
                                      </p:cBhvr>
                                    </p:animEffect>
                                  </p:childTnLst>
                                </p:cTn>
                              </p:par>
                            </p:childTnLst>
                          </p:cTn>
                        </p:par>
                        <p:par>
                          <p:cTn id="96" fill="hold">
                            <p:stCondLst>
                              <p:cond delay="2500"/>
                            </p:stCondLst>
                            <p:childTnLst>
                              <p:par>
                                <p:cTn id="97" nodeType="afterEffect" fill="hold" presetClass="entr" presetID="23" presetSubtype="16">
                                  <p:stCondLst>
                                    <p:cond delay="0"/>
                                  </p:stCondLst>
                                  <p:childTnLst>
                                    <p:set>
                                      <p:cBhvr>
                                        <p:cTn id="98" dur="1" fill="hold">
                                          <p:stCondLst>
                                            <p:cond delay="0"/>
                                          </p:stCondLst>
                                        </p:cTn>
                                        <p:tgtEl>
                                          <p:spTgt spid="329"/>
                                        </p:tgtEl>
                                        <p:attrNameLst>
                                          <p:attrName>style.visibility</p:attrName>
                                        </p:attrNameLst>
                                      </p:cBhvr>
                                      <p:to>
                                        <p:strVal val="visible"/>
                                      </p:to>
                                    </p:set>
                                    <p:anim calcmode="lin" valueType="num">
                                      <p:cBhvr additive="repl">
                                        <p:cTn id="99" dur="500"/>
                                        <p:tgtEl>
                                          <p:spTgt spid="329"/>
                                        </p:tgtEl>
                                        <p:attrNameLst>
                                          <p:attrName>ppt_w</p:attrName>
                                        </p:attrNameLst>
                                      </p:cBhvr>
                                      <p:tavLst>
                                        <p:tav tm="0">
                                          <p:val>
                                            <p:strVal val="0"/>
                                          </p:val>
                                        </p:tav>
                                        <p:tav tm="100000">
                                          <p:val>
                                            <p:strVal val="#ppt_w"/>
                                          </p:val>
                                        </p:tav>
                                      </p:tavLst>
                                    </p:anim>
                                    <p:anim calcmode="lin" valueType="num">
                                      <p:cBhvr additive="repl">
                                        <p:cTn id="100" dur="500"/>
                                        <p:tgtEl>
                                          <p:spTgt spid="329"/>
                                        </p:tgtEl>
                                        <p:attrNameLst>
                                          <p:attrName>ppt_h</p:attrName>
                                        </p:attrNameLst>
                                      </p:cBhvr>
                                      <p:tavLst>
                                        <p:tav tm="0">
                                          <p:val>
                                            <p:strVal val="0"/>
                                          </p:val>
                                        </p:tav>
                                        <p:tav tm="100000">
                                          <p:val>
                                            <p:strVal val="#ppt_h"/>
                                          </p:val>
                                        </p:tav>
                                      </p:tavLst>
                                    </p:anim>
                                  </p:childTnLst>
                                </p:cTn>
                              </p:par>
                              <p:par>
                                <p:cTn id="101" nodeType="withEffect" fill="hold" presetClass="entr" presetID="23" presetSubtype="16">
                                  <p:stCondLst>
                                    <p:cond delay="0"/>
                                  </p:stCondLst>
                                  <p:childTnLst>
                                    <p:set>
                                      <p:cBhvr>
                                        <p:cTn id="102" dur="1" fill="hold">
                                          <p:stCondLst>
                                            <p:cond delay="0"/>
                                          </p:stCondLst>
                                        </p:cTn>
                                        <p:tgtEl>
                                          <p:spTgt spid="330"/>
                                        </p:tgtEl>
                                        <p:attrNameLst>
                                          <p:attrName>style.visibility</p:attrName>
                                        </p:attrNameLst>
                                      </p:cBhvr>
                                      <p:to>
                                        <p:strVal val="visible"/>
                                      </p:to>
                                    </p:set>
                                    <p:anim calcmode="lin" valueType="num">
                                      <p:cBhvr additive="repl">
                                        <p:cTn id="103" dur="500"/>
                                        <p:tgtEl>
                                          <p:spTgt spid="330"/>
                                        </p:tgtEl>
                                        <p:attrNameLst>
                                          <p:attrName>ppt_w</p:attrName>
                                        </p:attrNameLst>
                                      </p:cBhvr>
                                      <p:tavLst>
                                        <p:tav tm="0">
                                          <p:val>
                                            <p:strVal val="0"/>
                                          </p:val>
                                        </p:tav>
                                        <p:tav tm="100000">
                                          <p:val>
                                            <p:strVal val="#ppt_w"/>
                                          </p:val>
                                        </p:tav>
                                      </p:tavLst>
                                    </p:anim>
                                    <p:anim calcmode="lin" valueType="num">
                                      <p:cBhvr additive="repl">
                                        <p:cTn id="104" dur="500"/>
                                        <p:tgtEl>
                                          <p:spTgt spid="330"/>
                                        </p:tgtEl>
                                        <p:attrNameLst>
                                          <p:attrName>ppt_h</p:attrName>
                                        </p:attrNameLst>
                                      </p:cBhvr>
                                      <p:tavLst>
                                        <p:tav tm="0">
                                          <p:val>
                                            <p:strVal val="0"/>
                                          </p:val>
                                        </p:tav>
                                        <p:tav tm="100000">
                                          <p:val>
                                            <p:strVal val="#ppt_h"/>
                                          </p:val>
                                        </p:tav>
                                      </p:tavLst>
                                    </p:anim>
                                  </p:childTnLst>
                                </p:cTn>
                              </p:par>
                              <p:par>
                                <p:cTn id="105" nodeType="withEffect" fill="hold" presetClass="entr" presetID="23" presetSubtype="16">
                                  <p:stCondLst>
                                    <p:cond delay="0"/>
                                  </p:stCondLst>
                                  <p:childTnLst>
                                    <p:set>
                                      <p:cBhvr>
                                        <p:cTn id="106" dur="1" fill="hold">
                                          <p:stCondLst>
                                            <p:cond delay="0"/>
                                          </p:stCondLst>
                                        </p:cTn>
                                        <p:tgtEl>
                                          <p:spTgt spid="331"/>
                                        </p:tgtEl>
                                        <p:attrNameLst>
                                          <p:attrName>style.visibility</p:attrName>
                                        </p:attrNameLst>
                                      </p:cBhvr>
                                      <p:to>
                                        <p:strVal val="visible"/>
                                      </p:to>
                                    </p:set>
                                    <p:anim calcmode="lin" valueType="num">
                                      <p:cBhvr additive="repl">
                                        <p:cTn id="107" dur="500"/>
                                        <p:tgtEl>
                                          <p:spTgt spid="331"/>
                                        </p:tgtEl>
                                        <p:attrNameLst>
                                          <p:attrName>ppt_w</p:attrName>
                                        </p:attrNameLst>
                                      </p:cBhvr>
                                      <p:tavLst>
                                        <p:tav tm="0">
                                          <p:val>
                                            <p:strVal val="0"/>
                                          </p:val>
                                        </p:tav>
                                        <p:tav tm="100000">
                                          <p:val>
                                            <p:strVal val="#ppt_w"/>
                                          </p:val>
                                        </p:tav>
                                      </p:tavLst>
                                    </p:anim>
                                    <p:anim calcmode="lin" valueType="num">
                                      <p:cBhvr additive="repl">
                                        <p:cTn id="108" dur="500"/>
                                        <p:tgtEl>
                                          <p:spTgt spid="331"/>
                                        </p:tgtEl>
                                        <p:attrNameLst>
                                          <p:attrName>ppt_h</p:attrName>
                                        </p:attrNameLst>
                                      </p:cBhvr>
                                      <p:tavLst>
                                        <p:tav tm="0">
                                          <p:val>
                                            <p:strVal val="0"/>
                                          </p:val>
                                        </p:tav>
                                        <p:tav tm="100000">
                                          <p:val>
                                            <p:strVal val="#ppt_h"/>
                                          </p:val>
                                        </p:tav>
                                      </p:tavLst>
                                    </p:anim>
                                  </p:childTnLst>
                                </p:cTn>
                              </p:par>
                            </p:childTnLst>
                          </p:cTn>
                        </p:par>
                        <p:par>
                          <p:cTn id="109" fill="hold">
                            <p:stCondLst>
                              <p:cond delay="3000"/>
                            </p:stCondLst>
                            <p:childTnLst>
                              <p:par>
                                <p:cTn id="110" nodeType="afterEffect" fill="hold" presetClass="entr" presetID="10">
                                  <p:stCondLst>
                                    <p:cond delay="0"/>
                                  </p:stCondLst>
                                  <p:childTnLst>
                                    <p:set>
                                      <p:cBhvr>
                                        <p:cTn id="111" dur="1" fill="hold">
                                          <p:stCondLst>
                                            <p:cond delay="0"/>
                                          </p:stCondLst>
                                        </p:cTn>
                                        <p:tgtEl>
                                          <p:spTgt spid="332"/>
                                        </p:tgtEl>
                                        <p:attrNameLst>
                                          <p:attrName>style.visibility</p:attrName>
                                        </p:attrNameLst>
                                      </p:cBhvr>
                                      <p:to>
                                        <p:strVal val="visible"/>
                                      </p:to>
                                    </p:set>
                                    <p:animEffect filter="fade" transition="in">
                                      <p:cBhvr additive="repl">
                                        <p:cTn id="112" dur="500"/>
                                        <p:tgtEl>
                                          <p:spTgt spid="332"/>
                                        </p:tgtEl>
                                      </p:cBhvr>
                                    </p:animEffect>
                                  </p:childTnLst>
                                </p:cTn>
                              </p:par>
                              <p:par>
                                <p:cTn id="113" nodeType="withEffect" fill="hold" presetClass="entr" presetID="10">
                                  <p:stCondLst>
                                    <p:cond delay="0"/>
                                  </p:stCondLst>
                                  <p:childTnLst>
                                    <p:set>
                                      <p:cBhvr>
                                        <p:cTn id="114" dur="1" fill="hold">
                                          <p:stCondLst>
                                            <p:cond delay="0"/>
                                          </p:stCondLst>
                                        </p:cTn>
                                        <p:tgtEl>
                                          <p:spTgt spid="333"/>
                                        </p:tgtEl>
                                        <p:attrNameLst>
                                          <p:attrName>style.visibility</p:attrName>
                                        </p:attrNameLst>
                                      </p:cBhvr>
                                      <p:to>
                                        <p:strVal val="visible"/>
                                      </p:to>
                                    </p:set>
                                    <p:animEffect filter="fade" transition="in">
                                      <p:cBhvr additive="repl">
                                        <p:cTn id="115" dur="500"/>
                                        <p:tgtEl>
                                          <p:spTgt spid="333"/>
                                        </p:tgtEl>
                                      </p:cBhvr>
                                    </p:animEffect>
                                  </p:childTnLst>
                                </p:cTn>
                              </p:par>
                              <p:par>
                                <p:cTn id="116" nodeType="withEffect" fill="hold" presetClass="entr" presetID="10">
                                  <p:stCondLst>
                                    <p:cond delay="0"/>
                                  </p:stCondLst>
                                  <p:childTnLst>
                                    <p:set>
                                      <p:cBhvr>
                                        <p:cTn id="117" dur="1" fill="hold">
                                          <p:stCondLst>
                                            <p:cond delay="0"/>
                                          </p:stCondLst>
                                        </p:cTn>
                                        <p:tgtEl>
                                          <p:spTgt spid="334"/>
                                        </p:tgtEl>
                                        <p:attrNameLst>
                                          <p:attrName>style.visibility</p:attrName>
                                        </p:attrNameLst>
                                      </p:cBhvr>
                                      <p:to>
                                        <p:strVal val="visible"/>
                                      </p:to>
                                    </p:set>
                                    <p:animEffect filter="fade" transition="in">
                                      <p:cBhvr additive="repl">
                                        <p:cTn id="118" dur="500"/>
                                        <p:tgtEl>
                                          <p:spTgt spid="334"/>
                                        </p:tgtEl>
                                      </p:cBhvr>
                                    </p:animEffect>
                                  </p:childTnLst>
                                </p:cTn>
                              </p:par>
                            </p:childTnLst>
                          </p:cTn>
                        </p:par>
                        <p:par>
                          <p:cTn id="119" fill="hold">
                            <p:stCondLst>
                              <p:cond delay="3500"/>
                            </p:stCondLst>
                            <p:childTnLst>
                              <p:par>
                                <p:cTn id="120" nodeType="afterEffect" fill="hold" presetClass="entr" presetID="10">
                                  <p:stCondLst>
                                    <p:cond delay="0"/>
                                  </p:stCondLst>
                                  <p:childTnLst>
                                    <p:set>
                                      <p:cBhvr>
                                        <p:cTn id="121" dur="1" fill="hold">
                                          <p:stCondLst>
                                            <p:cond delay="0"/>
                                          </p:stCondLst>
                                        </p:cTn>
                                        <p:tgtEl>
                                          <p:spTgt spid="335"/>
                                        </p:tgtEl>
                                        <p:attrNameLst>
                                          <p:attrName>style.visibility</p:attrName>
                                        </p:attrNameLst>
                                      </p:cBhvr>
                                      <p:to>
                                        <p:strVal val="visible"/>
                                      </p:to>
                                    </p:set>
                                    <p:animEffect filter="fade" transition="in">
                                      <p:cBhvr additive="repl">
                                        <p:cTn id="122" dur="500"/>
                                        <p:tgtEl>
                                          <p:spTgt spid="335"/>
                                        </p:tgtEl>
                                      </p:cBhvr>
                                    </p:animEffect>
                                  </p:childTnLst>
                                </p:cTn>
                              </p:par>
                              <p:par>
                                <p:cTn id="123" nodeType="withEffect" fill="hold" presetClass="entr" presetID="10">
                                  <p:stCondLst>
                                    <p:cond delay="0"/>
                                  </p:stCondLst>
                                  <p:childTnLst>
                                    <p:set>
                                      <p:cBhvr>
                                        <p:cTn id="124" dur="1" fill="hold">
                                          <p:stCondLst>
                                            <p:cond delay="0"/>
                                          </p:stCondLst>
                                        </p:cTn>
                                        <p:tgtEl>
                                          <p:spTgt spid="337"/>
                                        </p:tgtEl>
                                        <p:attrNameLst>
                                          <p:attrName>style.visibility</p:attrName>
                                        </p:attrNameLst>
                                      </p:cBhvr>
                                      <p:to>
                                        <p:strVal val="visible"/>
                                      </p:to>
                                    </p:set>
                                    <p:animEffect filter="fade" transition="in">
                                      <p:cBhvr additive="repl">
                                        <p:cTn id="125" dur="500"/>
                                        <p:tgtEl>
                                          <p:spTgt spid="337"/>
                                        </p:tgtEl>
                                      </p:cBhvr>
                                    </p:animEffect>
                                  </p:childTnLst>
                                </p:cTn>
                              </p:par>
                              <p:par>
                                <p:cTn id="126" nodeType="withEffect" fill="hold" presetClass="entr" presetID="10">
                                  <p:stCondLst>
                                    <p:cond delay="0"/>
                                  </p:stCondLst>
                                  <p:childTnLst>
                                    <p:set>
                                      <p:cBhvr>
                                        <p:cTn id="127" dur="1" fill="hold">
                                          <p:stCondLst>
                                            <p:cond delay="0"/>
                                          </p:stCondLst>
                                        </p:cTn>
                                        <p:tgtEl>
                                          <p:spTgt spid="339"/>
                                        </p:tgtEl>
                                        <p:attrNameLst>
                                          <p:attrName>style.visibility</p:attrName>
                                        </p:attrNameLst>
                                      </p:cBhvr>
                                      <p:to>
                                        <p:strVal val="visible"/>
                                      </p:to>
                                    </p:set>
                                    <p:animEffect filter="fade" transition="in">
                                      <p:cBhvr additive="repl">
                                        <p:cTn id="128" dur="500"/>
                                        <p:tgtEl>
                                          <p:spTgt spid="339"/>
                                        </p:tgtEl>
                                      </p:cBhvr>
                                    </p:animEffect>
                                  </p:childTnLst>
                                </p:cTn>
                              </p:par>
                            </p:childTnLst>
                          </p:cTn>
                        </p:par>
                        <p:par>
                          <p:cTn id="129" fill="hold">
                            <p:stCondLst>
                              <p:cond delay="4000"/>
                            </p:stCondLst>
                            <p:childTnLst>
                              <p:par>
                                <p:cTn id="130" nodeType="afterEffect" fill="hold" presetClass="entr" presetID="10">
                                  <p:stCondLst>
                                    <p:cond delay="0"/>
                                  </p:stCondLst>
                                  <p:childTnLst>
                                    <p:set>
                                      <p:cBhvr>
                                        <p:cTn id="131" dur="1" fill="hold">
                                          <p:stCondLst>
                                            <p:cond delay="0"/>
                                          </p:stCondLst>
                                        </p:cTn>
                                        <p:tgtEl>
                                          <p:spTgt spid="336"/>
                                        </p:tgtEl>
                                        <p:attrNameLst>
                                          <p:attrName>style.visibility</p:attrName>
                                        </p:attrNameLst>
                                      </p:cBhvr>
                                      <p:to>
                                        <p:strVal val="visible"/>
                                      </p:to>
                                    </p:set>
                                    <p:animEffect filter="fade" transition="in">
                                      <p:cBhvr additive="repl">
                                        <p:cTn id="132" dur="500"/>
                                        <p:tgtEl>
                                          <p:spTgt spid="336"/>
                                        </p:tgtEl>
                                      </p:cBhvr>
                                    </p:animEffect>
                                  </p:childTnLst>
                                </p:cTn>
                              </p:par>
                              <p:par>
                                <p:cTn id="133" nodeType="withEffect" fill="hold" presetClass="entr" presetID="10">
                                  <p:stCondLst>
                                    <p:cond delay="0"/>
                                  </p:stCondLst>
                                  <p:childTnLst>
                                    <p:set>
                                      <p:cBhvr>
                                        <p:cTn id="134" dur="1" fill="hold">
                                          <p:stCondLst>
                                            <p:cond delay="0"/>
                                          </p:stCondLst>
                                        </p:cTn>
                                        <p:tgtEl>
                                          <p:spTgt spid="338"/>
                                        </p:tgtEl>
                                        <p:attrNameLst>
                                          <p:attrName>style.visibility</p:attrName>
                                        </p:attrNameLst>
                                      </p:cBhvr>
                                      <p:to>
                                        <p:strVal val="visible"/>
                                      </p:to>
                                    </p:set>
                                    <p:animEffect filter="fade" transition="in">
                                      <p:cBhvr additive="repl">
                                        <p:cTn id="135" dur="500"/>
                                        <p:tgtEl>
                                          <p:spTgt spid="338"/>
                                        </p:tgtEl>
                                      </p:cBhvr>
                                    </p:animEffect>
                                  </p:childTnLst>
                                </p:cTn>
                              </p:par>
                              <p:par>
                                <p:cTn id="136" nodeType="withEffect" fill="hold" presetClass="entr" presetID="10">
                                  <p:stCondLst>
                                    <p:cond delay="0"/>
                                  </p:stCondLst>
                                  <p:childTnLst>
                                    <p:set>
                                      <p:cBhvr>
                                        <p:cTn id="137" dur="1" fill="hold">
                                          <p:stCondLst>
                                            <p:cond delay="0"/>
                                          </p:stCondLst>
                                        </p:cTn>
                                        <p:tgtEl>
                                          <p:spTgt spid="340"/>
                                        </p:tgtEl>
                                        <p:attrNameLst>
                                          <p:attrName>style.visibility</p:attrName>
                                        </p:attrNameLst>
                                      </p:cBhvr>
                                      <p:to>
                                        <p:strVal val="visible"/>
                                      </p:to>
                                    </p:set>
                                    <p:animEffect filter="fade" transition="in">
                                      <p:cBhvr additive="repl">
                                        <p:cTn id="138"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7201080" y="0"/>
            <a:ext cx="4990680" cy="6255000"/>
          </a:xfrm>
          <a:prstGeom prst="rect">
            <a:avLst/>
          </a:prstGeom>
          <a:solidFill>
            <a:srgbClr val="004586"/>
          </a:solidFill>
          <a:ln>
            <a:noFill/>
          </a:ln>
        </p:spPr>
        <p:style>
          <a:lnRef idx="0"/>
          <a:fillRef idx="0"/>
          <a:effectRef idx="0"/>
          <a:fontRef idx="minor"/>
        </p:style>
      </p:sp>
      <p:sp>
        <p:nvSpPr>
          <p:cNvPr id="342" name="TextShape 2"/>
          <p:cNvSpPr txBox="1"/>
          <p:nvPr/>
        </p:nvSpPr>
        <p:spPr>
          <a:xfrm>
            <a:off x="525240" y="216000"/>
            <a:ext cx="6314760" cy="914040"/>
          </a:xfrm>
          <a:prstGeom prst="rect">
            <a:avLst/>
          </a:prstGeom>
          <a:noFill/>
          <a:ln>
            <a:noFill/>
          </a:ln>
        </p:spPr>
        <p:txBody>
          <a:bodyPr anchor="ctr">
            <a:noAutofit/>
          </a:bodyPr>
          <a:p>
            <a:pPr>
              <a:lnSpc>
                <a:spcPct val="90000"/>
              </a:lnSpc>
              <a:tabLst>
                <a:tab algn="l" pos="0"/>
              </a:tabLst>
            </a:pPr>
            <a:r>
              <a:rPr b="0" lang="en-US" sz="4800" spc="-1" strike="noStrike">
                <a:solidFill>
                  <a:srgbClr val="3f3f3f"/>
                </a:solidFill>
                <a:latin typeface="Calibri"/>
                <a:ea typeface="Calibri"/>
              </a:rPr>
              <a:t>Why We Use GIT?</a:t>
            </a:r>
            <a:endParaRPr b="0" lang="en-IN" sz="4800" spc="-1" strike="noStrike">
              <a:solidFill>
                <a:srgbClr val="000000"/>
              </a:solidFill>
              <a:latin typeface="Arial"/>
            </a:endParaRPr>
          </a:p>
        </p:txBody>
      </p:sp>
      <p:sp>
        <p:nvSpPr>
          <p:cNvPr id="343" name="CustomShape 3"/>
          <p:cNvSpPr/>
          <p:nvPr/>
        </p:nvSpPr>
        <p:spPr>
          <a:xfrm>
            <a:off x="8105760" y="1793880"/>
            <a:ext cx="3157920" cy="461160"/>
          </a:xfrm>
          <a:prstGeom prst="rect">
            <a:avLst/>
          </a:prstGeom>
          <a:noFill/>
          <a:ln>
            <a:noFill/>
          </a:ln>
        </p:spPr>
        <p:style>
          <a:lnRef idx="0"/>
          <a:fillRef idx="0"/>
          <a:effectRef idx="0"/>
          <a:fontRef idx="minor"/>
        </p:style>
      </p:sp>
      <p:sp>
        <p:nvSpPr>
          <p:cNvPr id="344" name="CustomShape 4"/>
          <p:cNvSpPr/>
          <p:nvPr/>
        </p:nvSpPr>
        <p:spPr>
          <a:xfrm>
            <a:off x="72000" y="1296000"/>
            <a:ext cx="7110720" cy="5509080"/>
          </a:xfrm>
          <a:prstGeom prst="rect">
            <a:avLst/>
          </a:prstGeom>
          <a:noFill/>
          <a:ln>
            <a:noFill/>
          </a:ln>
        </p:spPr>
        <p:style>
          <a:lnRef idx="0"/>
          <a:fillRef idx="0"/>
          <a:effectRef idx="0"/>
          <a:fontRef idx="minor"/>
        </p:style>
        <p:txBody>
          <a:bodyPr tIns="91440" bIns="91440">
            <a:spAutoFit/>
          </a:bodyPr>
          <a:p>
            <a:pPr>
              <a:lnSpc>
                <a:spcPct val="115000"/>
              </a:lnSpc>
              <a:tabLst>
                <a:tab algn="l" pos="0"/>
              </a:tabLst>
            </a:pPr>
            <a:r>
              <a:rPr b="0" lang="en-US" sz="1800" spc="-1" strike="noStrike">
                <a:solidFill>
                  <a:srgbClr val="282829"/>
                </a:solidFill>
                <a:highlight>
                  <a:srgbClr val="ffffff"/>
                </a:highlight>
                <a:latin typeface="Calibri"/>
                <a:ea typeface="Calibri"/>
              </a:rPr>
              <a:t>The version control system has the following benefits:</a:t>
            </a:r>
            <a:endParaRPr b="0" lang="en-IN" sz="1800" spc="-1" strike="noStrike">
              <a:latin typeface="Arial"/>
            </a:endParaRPr>
          </a:p>
          <a:p>
            <a:pPr>
              <a:lnSpc>
                <a:spcPct val="115000"/>
              </a:lnSpc>
              <a:spcBef>
                <a:spcPts val="1100"/>
              </a:spcBef>
              <a:tabLst>
                <a:tab algn="l" pos="0"/>
              </a:tabLst>
            </a:pPr>
            <a:r>
              <a:rPr b="0" lang="en-US" sz="1800" spc="-1" strike="noStrike">
                <a:solidFill>
                  <a:srgbClr val="282829"/>
                </a:solidFill>
                <a:highlight>
                  <a:srgbClr val="ffffff"/>
                </a:highlight>
                <a:latin typeface="Calibri"/>
                <a:ea typeface="Calibri"/>
              </a:rPr>
              <a:t>• </a:t>
            </a:r>
            <a:r>
              <a:rPr b="0" lang="en-US" sz="1800" spc="-1" strike="noStrike">
                <a:solidFill>
                  <a:srgbClr val="282829"/>
                </a:solidFill>
                <a:highlight>
                  <a:srgbClr val="ffffff"/>
                </a:highlight>
                <a:latin typeface="Calibri"/>
                <a:ea typeface="Calibri"/>
              </a:rPr>
              <a:t>You have access to all versions of all files in Git repository at any time, it’s almost impossible to lose any part of a code.</a:t>
            </a:r>
            <a:endParaRPr b="0" lang="en-IN" sz="1800" spc="-1" strike="noStrike">
              <a:latin typeface="Arial"/>
            </a:endParaRPr>
          </a:p>
          <a:p>
            <a:pPr>
              <a:lnSpc>
                <a:spcPct val="115000"/>
              </a:lnSpc>
              <a:spcBef>
                <a:spcPts val="1100"/>
              </a:spcBef>
              <a:tabLst>
                <a:tab algn="l" pos="0"/>
              </a:tabLst>
            </a:pPr>
            <a:r>
              <a:rPr b="0" lang="en-US" sz="1800" spc="-1" strike="noStrike">
                <a:solidFill>
                  <a:srgbClr val="282829"/>
                </a:solidFill>
                <a:highlight>
                  <a:srgbClr val="ffffff"/>
                </a:highlight>
                <a:latin typeface="Calibri"/>
                <a:ea typeface="Calibri"/>
              </a:rPr>
              <a:t>• </a:t>
            </a:r>
            <a:r>
              <a:rPr b="0" lang="en-US" sz="1800" spc="-1" strike="noStrike">
                <a:solidFill>
                  <a:srgbClr val="282829"/>
                </a:solidFill>
                <a:highlight>
                  <a:srgbClr val="ffffff"/>
                </a:highlight>
                <a:latin typeface="Calibri"/>
                <a:ea typeface="Calibri"/>
              </a:rPr>
              <a:t>Multiple developers can work on one project at the same time without interfering with each other, and without fear of losing any changes made by a colleague. In Git, the possibilities of collaborative work are unlimited.</a:t>
            </a:r>
            <a:endParaRPr b="0" lang="en-IN" sz="1800" spc="-1" strike="noStrike">
              <a:latin typeface="Arial"/>
            </a:endParaRPr>
          </a:p>
          <a:p>
            <a:pPr>
              <a:lnSpc>
                <a:spcPct val="115000"/>
              </a:lnSpc>
              <a:spcBef>
                <a:spcPts val="1100"/>
              </a:spcBef>
              <a:tabLst>
                <a:tab algn="l" pos="0"/>
              </a:tabLst>
            </a:pPr>
            <a:r>
              <a:rPr b="0" lang="en-US" sz="1800" spc="-1" strike="noStrike">
                <a:solidFill>
                  <a:srgbClr val="282829"/>
                </a:solidFill>
                <a:highlight>
                  <a:srgbClr val="ffffff"/>
                </a:highlight>
                <a:latin typeface="Calibri"/>
                <a:ea typeface="Calibri"/>
              </a:rPr>
              <a:t>You will have to use Git every day, and this is a tool you should have a perfect command of.</a:t>
            </a:r>
            <a:endParaRPr b="0" lang="en-IN" sz="1800" spc="-1" strike="noStrike">
              <a:latin typeface="Arial"/>
            </a:endParaRPr>
          </a:p>
          <a:p>
            <a:pPr>
              <a:lnSpc>
                <a:spcPct val="115000"/>
              </a:lnSpc>
              <a:spcBef>
                <a:spcPts val="1100"/>
              </a:spcBef>
              <a:tabLst>
                <a:tab algn="l" pos="0"/>
              </a:tabLst>
            </a:pPr>
            <a:r>
              <a:rPr b="0" lang="en-US" sz="1800" spc="-1" strike="noStrike">
                <a:solidFill>
                  <a:srgbClr val="282829"/>
                </a:solidFill>
                <a:highlight>
                  <a:srgbClr val="ffffff"/>
                </a:highlight>
                <a:latin typeface="Calibri"/>
                <a:ea typeface="Calibri"/>
              </a:rPr>
              <a:t>Be sure to sign up on GitHub or Bitbucket. These services offer great manuals on how to start working with remote repositories. I like bitbucket for the possibility of creating unlimited number of private repositories. </a:t>
            </a:r>
            <a:endParaRPr b="0" lang="en-IN" sz="1800" spc="-1" strike="noStrike">
              <a:latin typeface="Arial"/>
            </a:endParaRPr>
          </a:p>
          <a:p>
            <a:pPr>
              <a:lnSpc>
                <a:spcPct val="100000"/>
              </a:lnSpc>
              <a:spcBef>
                <a:spcPts val="1100"/>
              </a:spcBef>
              <a:tabLst>
                <a:tab algn="l" pos="0"/>
              </a:tabLst>
            </a:pPr>
            <a:endParaRPr b="0" lang="en-IN" sz="1800" spc="-1" strike="noStrike">
              <a:latin typeface="Arial"/>
            </a:endParaRPr>
          </a:p>
        </p:txBody>
      </p:sp>
      <p:pic>
        <p:nvPicPr>
          <p:cNvPr id="345" name="Google Shape;178;p22" descr=""/>
          <p:cNvPicPr/>
          <p:nvPr/>
        </p:nvPicPr>
        <p:blipFill>
          <a:blip r:embed="rId1"/>
          <a:stretch/>
        </p:blipFill>
        <p:spPr>
          <a:xfrm>
            <a:off x="7260840" y="1289880"/>
            <a:ext cx="4990680" cy="2215800"/>
          </a:xfrm>
          <a:prstGeom prst="rect">
            <a:avLst/>
          </a:prstGeom>
          <a:ln>
            <a:noFill/>
          </a:ln>
        </p:spPr>
      </p:pic>
    </p:spTree>
  </p:cSld>
  <mc:AlternateContent>
    <mc:Choice Requires="p14">
      <p:transition spd="slow" p14:dur="2000"/>
    </mc:Choice>
    <mc:Fallback>
      <p:transition spd="slow"/>
    </mc:Fallback>
  </mc:AlternateContent>
  <p:timing>
    <p:tnLst>
      <p:par>
        <p:cTn id="139" dur="indefinite" restart="never" nodeType="tmRoot">
          <p:childTnLst>
            <p:seq>
              <p:cTn id="140" dur="indefinite" nodeType="mainSeq">
                <p:childTnLst>
                  <p:par>
                    <p:cTn id="141" fill="hold">
                      <p:stCondLst>
                        <p:cond delay="0"/>
                      </p:stCondLst>
                      <p:childTnLst>
                        <p:par>
                          <p:cTn id="142" fill="hold">
                            <p:stCondLst>
                              <p:cond delay="0"/>
                            </p:stCondLst>
                            <p:childTnLst>
                              <p:par>
                                <p:cTn id="143" nodeType="withEffect" fill="hold" presetClass="entr" presetID="10">
                                  <p:stCondLst>
                                    <p:cond delay="0"/>
                                  </p:stCondLst>
                                  <p:childTnLst>
                                    <p:set>
                                      <p:cBhvr>
                                        <p:cTn id="144" dur="1" fill="hold">
                                          <p:stCondLst>
                                            <p:cond delay="0"/>
                                          </p:stCondLst>
                                        </p:cTn>
                                        <p:tgtEl>
                                          <p:spTgt spid="341"/>
                                        </p:tgtEl>
                                        <p:attrNameLst>
                                          <p:attrName>style.visibility</p:attrName>
                                        </p:attrNameLst>
                                      </p:cBhvr>
                                      <p:to>
                                        <p:strVal val="visible"/>
                                      </p:to>
                                    </p:set>
                                    <p:animEffect filter="fade" transition="in">
                                      <p:cBhvr additive="repl">
                                        <p:cTn id="145" dur="500"/>
                                        <p:tgtEl>
                                          <p:spTgt spid="341"/>
                                        </p:tgtEl>
                                      </p:cBhvr>
                                    </p:animEffect>
                                  </p:childTnLst>
                                </p:cTn>
                              </p:par>
                            </p:childTnLst>
                          </p:cTn>
                        </p:par>
                        <p:par>
                          <p:cTn id="146" fill="hold">
                            <p:stCondLst>
                              <p:cond delay="500"/>
                            </p:stCondLst>
                            <p:childTnLst>
                              <p:par>
                                <p:cTn id="147" nodeType="afterEffect" fill="hold" presetClass="entr" presetID="2" presetSubtype="4">
                                  <p:stCondLst>
                                    <p:cond delay="0"/>
                                  </p:stCondLst>
                                  <p:childTnLst>
                                    <p:set>
                                      <p:cBhvr>
                                        <p:cTn id="148" dur="1" fill="hold">
                                          <p:stCondLst>
                                            <p:cond delay="0"/>
                                          </p:stCondLst>
                                        </p:cTn>
                                        <p:tgtEl>
                                          <p:spTgt spid="343"/>
                                        </p:tgtEl>
                                        <p:attrNameLst>
                                          <p:attrName>style.visibility</p:attrName>
                                        </p:attrNameLst>
                                      </p:cBhvr>
                                      <p:to>
                                        <p:strVal val="visible"/>
                                      </p:to>
                                    </p:set>
                                    <p:anim calcmode="lin" valueType="num">
                                      <p:cBhvr additive="repl">
                                        <p:cTn id="149" dur="500"/>
                                        <p:tgtEl>
                                          <p:spTgt spid="3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73763"/>
        </a:solidFill>
      </p:bgPr>
    </p:bg>
    <p:spTree>
      <p:nvGrpSpPr>
        <p:cNvPr id="1" name=""/>
        <p:cNvGrpSpPr/>
        <p:nvPr/>
      </p:nvGrpSpPr>
      <p:grpSpPr>
        <a:xfrm>
          <a:off x="0" y="0"/>
          <a:ext cx="0" cy="0"/>
          <a:chOff x="0" y="0"/>
          <a:chExt cx="0" cy="0"/>
        </a:xfrm>
      </p:grpSpPr>
      <p:sp>
        <p:nvSpPr>
          <p:cNvPr id="346" name="CustomShape 1"/>
          <p:cNvSpPr/>
          <p:nvPr/>
        </p:nvSpPr>
        <p:spPr>
          <a:xfrm>
            <a:off x="2217240" y="129600"/>
            <a:ext cx="5946120" cy="83808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US" sz="2900" spc="-1" strike="noStrike">
                <a:solidFill>
                  <a:srgbClr val="ffffff"/>
                </a:solidFill>
                <a:latin typeface="Calibri"/>
                <a:ea typeface="Calibri"/>
              </a:rPr>
              <a:t>What is a Repository ?</a:t>
            </a:r>
            <a:endParaRPr b="0" lang="en-IN" sz="2900" spc="-1" strike="noStrike">
              <a:latin typeface="Arial"/>
            </a:endParaRPr>
          </a:p>
          <a:p>
            <a:pPr>
              <a:lnSpc>
                <a:spcPct val="100000"/>
              </a:lnSpc>
              <a:tabLst>
                <a:tab algn="l" pos="0"/>
              </a:tabLst>
            </a:pPr>
            <a:endParaRPr b="0" lang="en-IN" sz="2900" spc="-1" strike="noStrike">
              <a:latin typeface="Arial"/>
            </a:endParaRPr>
          </a:p>
        </p:txBody>
      </p:sp>
      <p:sp>
        <p:nvSpPr>
          <p:cNvPr id="347" name="CustomShape 2"/>
          <p:cNvSpPr/>
          <p:nvPr/>
        </p:nvSpPr>
        <p:spPr>
          <a:xfrm>
            <a:off x="1175400" y="1852560"/>
            <a:ext cx="10109520" cy="1289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2000" spc="-1" strike="noStrike">
                <a:solidFill>
                  <a:srgbClr val="ffffff"/>
                </a:solidFill>
                <a:latin typeface="Calibri"/>
                <a:ea typeface="Calibri"/>
              </a:rPr>
              <a:t>There are four fundamental elements in the Git Workflow.</a:t>
            </a:r>
            <a:endParaRPr b="0" lang="en-IN" sz="2000" spc="-1" strike="noStrike">
              <a:latin typeface="Arial"/>
            </a:endParaRPr>
          </a:p>
          <a:p>
            <a:pPr>
              <a:lnSpc>
                <a:spcPct val="100000"/>
              </a:lnSpc>
              <a:tabLst>
                <a:tab algn="l" pos="0"/>
              </a:tabLst>
            </a:pPr>
            <a:r>
              <a:rPr b="1" lang="en-US" sz="2000" spc="-1" strike="noStrike">
                <a:solidFill>
                  <a:srgbClr val="ffffff"/>
                </a:solidFill>
                <a:latin typeface="Calibri"/>
                <a:ea typeface="Calibri"/>
              </a:rPr>
              <a:t>Working Directory</a:t>
            </a:r>
            <a:r>
              <a:rPr b="0" lang="en-US" sz="2000" spc="-1" strike="noStrike">
                <a:solidFill>
                  <a:srgbClr val="ffffff"/>
                </a:solidFill>
                <a:latin typeface="Calibri"/>
                <a:ea typeface="Calibri"/>
              </a:rPr>
              <a:t>, </a:t>
            </a:r>
            <a:r>
              <a:rPr b="1" lang="en-US" sz="2000" spc="-1" strike="noStrike">
                <a:solidFill>
                  <a:srgbClr val="ffffff"/>
                </a:solidFill>
                <a:latin typeface="Calibri"/>
                <a:ea typeface="Calibri"/>
              </a:rPr>
              <a:t>Staging Area</a:t>
            </a:r>
            <a:r>
              <a:rPr b="0" lang="en-US" sz="2000" spc="-1" strike="noStrike">
                <a:solidFill>
                  <a:srgbClr val="ffffff"/>
                </a:solidFill>
                <a:latin typeface="Calibri"/>
                <a:ea typeface="Calibri"/>
              </a:rPr>
              <a:t>, </a:t>
            </a:r>
            <a:r>
              <a:rPr b="1" lang="en-US" sz="2000" spc="-1" strike="noStrike">
                <a:solidFill>
                  <a:srgbClr val="ffffff"/>
                </a:solidFill>
                <a:latin typeface="Calibri"/>
                <a:ea typeface="Calibri"/>
              </a:rPr>
              <a:t>Local Repository</a:t>
            </a:r>
            <a:r>
              <a:rPr b="0" lang="en-US" sz="2000" spc="-1" strike="noStrike">
                <a:solidFill>
                  <a:srgbClr val="ffffff"/>
                </a:solidFill>
                <a:latin typeface="Calibri"/>
                <a:ea typeface="Calibri"/>
              </a:rPr>
              <a:t> and </a:t>
            </a:r>
            <a:r>
              <a:rPr b="1" lang="en-US" sz="2000" spc="-1" strike="noStrike">
                <a:solidFill>
                  <a:srgbClr val="ffffff"/>
                </a:solidFill>
                <a:latin typeface="Calibri"/>
                <a:ea typeface="Calibri"/>
              </a:rPr>
              <a:t>Remote Repository</a:t>
            </a:r>
            <a:r>
              <a:rPr b="0" lang="en-US" sz="2000" spc="-1" strike="noStrike">
                <a:solidFill>
                  <a:srgbClr val="ffffff"/>
                </a:solidFill>
                <a:latin typeface="Calibri"/>
                <a:ea typeface="Calibri"/>
              </a:rPr>
              <a:t>.</a:t>
            </a:r>
            <a:endParaRPr b="0" lang="en-IN" sz="2000" spc="-1" strike="noStrike">
              <a:latin typeface="Arial"/>
            </a:endParaRPr>
          </a:p>
          <a:p>
            <a:pPr>
              <a:lnSpc>
                <a:spcPct val="115000"/>
              </a:lnSpc>
              <a:tabLst>
                <a:tab algn="l" pos="0"/>
              </a:tabLst>
            </a:pPr>
            <a:endParaRPr b="0" lang="en-IN" sz="2000" spc="-1" strike="noStrike">
              <a:latin typeface="Arial"/>
            </a:endParaRPr>
          </a:p>
        </p:txBody>
      </p:sp>
      <p:sp>
        <p:nvSpPr>
          <p:cNvPr id="348" name="CustomShape 3"/>
          <p:cNvSpPr/>
          <p:nvPr/>
        </p:nvSpPr>
        <p:spPr>
          <a:xfrm>
            <a:off x="1245240" y="870840"/>
            <a:ext cx="8376480" cy="792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2000" spc="-1" strike="noStrike">
                <a:solidFill>
                  <a:srgbClr val="ffffff"/>
                </a:solidFill>
                <a:latin typeface="Calibri"/>
                <a:ea typeface="Calibri"/>
              </a:rPr>
              <a:t>A repository a.k.a. repo is nothing but a collection of source code.</a:t>
            </a:r>
            <a:endParaRPr b="0" lang="en-IN" sz="2000" spc="-1" strike="noStrike">
              <a:latin typeface="Arial"/>
            </a:endParaRPr>
          </a:p>
        </p:txBody>
      </p:sp>
      <p:pic>
        <p:nvPicPr>
          <p:cNvPr id="349" name="Google Shape;186;p23" descr=""/>
          <p:cNvPicPr/>
          <p:nvPr/>
        </p:nvPicPr>
        <p:blipFill>
          <a:blip r:embed="rId1"/>
          <a:stretch/>
        </p:blipFill>
        <p:spPr>
          <a:xfrm>
            <a:off x="1245240" y="2822400"/>
            <a:ext cx="9002160" cy="36381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73763"/>
        </a:solidFill>
      </p:bgPr>
    </p:bg>
    <p:spTree>
      <p:nvGrpSpPr>
        <p:cNvPr id="1" name=""/>
        <p:cNvGrpSpPr/>
        <p:nvPr/>
      </p:nvGrpSpPr>
      <p:grpSpPr>
        <a:xfrm>
          <a:off x="0" y="0"/>
          <a:ext cx="0" cy="0"/>
          <a:chOff x="0" y="0"/>
          <a:chExt cx="0" cy="0"/>
        </a:xfrm>
      </p:grpSpPr>
      <p:sp>
        <p:nvSpPr>
          <p:cNvPr id="350" name="CustomShape 1"/>
          <p:cNvSpPr/>
          <p:nvPr/>
        </p:nvSpPr>
        <p:spPr>
          <a:xfrm>
            <a:off x="872280" y="144000"/>
            <a:ext cx="560772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en-US" sz="2800" spc="-1" strike="noStrike">
                <a:solidFill>
                  <a:srgbClr val="ffffff"/>
                </a:solidFill>
                <a:latin typeface="Calibri"/>
                <a:ea typeface="Calibri"/>
              </a:rPr>
              <a:t>GIT COMMANDS</a:t>
            </a:r>
            <a:endParaRPr b="0" lang="en-IN" sz="2800" spc="-1" strike="noStrike">
              <a:latin typeface="Arial"/>
            </a:endParaRPr>
          </a:p>
        </p:txBody>
      </p:sp>
      <p:sp>
        <p:nvSpPr>
          <p:cNvPr id="351" name="CustomShape 2"/>
          <p:cNvSpPr/>
          <p:nvPr/>
        </p:nvSpPr>
        <p:spPr>
          <a:xfrm>
            <a:off x="288000" y="710280"/>
            <a:ext cx="10722960" cy="6345720"/>
          </a:xfrm>
          <a:prstGeom prst="rect">
            <a:avLst/>
          </a:prstGeom>
          <a:noFill/>
          <a:ln>
            <a:noFill/>
          </a:ln>
        </p:spPr>
        <p:style>
          <a:lnRef idx="0"/>
          <a:fillRef idx="0"/>
          <a:effectRef idx="0"/>
          <a:fontRef idx="minor"/>
        </p:style>
        <p:txBody>
          <a:bodyPr tIns="91440" bIns="91440">
            <a:spAutoFit/>
          </a:bodyPr>
          <a:p>
            <a:pPr marL="457200" indent="-367920">
              <a:lnSpc>
                <a:spcPct val="115000"/>
              </a:lnSpc>
              <a:buClr>
                <a:srgbClr val="ffffff"/>
              </a:buClr>
              <a:buFont typeface="Calibri"/>
              <a:buChar char="●"/>
            </a:pPr>
            <a:r>
              <a:rPr b="1" lang="en-US" sz="2200" spc="-1" strike="noStrike" u="sng">
                <a:solidFill>
                  <a:srgbClr val="ffffff"/>
                </a:solidFill>
                <a:uFillTx/>
                <a:latin typeface="Calibri"/>
                <a:ea typeface="Calibri"/>
              </a:rPr>
              <a:t>git add</a:t>
            </a:r>
            <a:r>
              <a:rPr b="1" lang="en-US" sz="2200" spc="-1" strike="noStrike">
                <a:solidFill>
                  <a:srgbClr val="ffffff"/>
                </a:solidFill>
                <a:latin typeface="Calibri"/>
                <a:ea typeface="Calibri"/>
              </a:rPr>
              <a:t> </a:t>
            </a:r>
            <a:r>
              <a:rPr b="1" lang="en-US" sz="2200" spc="-1" strike="noStrike">
                <a:solidFill>
                  <a:srgbClr val="ffffff"/>
                </a:solidFill>
                <a:latin typeface="Calibri"/>
                <a:ea typeface="Calibri"/>
              </a:rPr>
              <a:t>	</a:t>
            </a:r>
            <a:r>
              <a:rPr b="1" lang="en-US" sz="2200" spc="-1" strike="noStrike">
                <a:solidFill>
                  <a:srgbClr val="ffffff"/>
                </a:solidFill>
                <a:latin typeface="Calibri"/>
                <a:ea typeface="Calibri"/>
              </a:rPr>
              <a:t>- </a:t>
            </a:r>
            <a:r>
              <a:rPr b="0" lang="en-US" sz="2200" spc="-1" strike="noStrike">
                <a:solidFill>
                  <a:srgbClr val="ffffff"/>
                </a:solidFill>
                <a:latin typeface="Calibri"/>
                <a:ea typeface="Calibri"/>
              </a:rPr>
              <a:t>is a command used to add a file that is in the working directory to the staging area.</a:t>
            </a:r>
            <a:endParaRPr b="0" lang="en-IN" sz="2200" spc="-1" strike="noStrike">
              <a:latin typeface="Arial"/>
            </a:endParaRPr>
          </a:p>
          <a:p>
            <a:pPr marL="457200" indent="-367920">
              <a:lnSpc>
                <a:spcPct val="115000"/>
              </a:lnSpc>
              <a:buClr>
                <a:srgbClr val="ffffff"/>
              </a:buClr>
              <a:buFont typeface="Calibri"/>
              <a:buChar char="●"/>
            </a:pPr>
            <a:r>
              <a:rPr b="1" lang="en-US" sz="2200" spc="-1" strike="noStrike" u="sng">
                <a:solidFill>
                  <a:srgbClr val="ffffff"/>
                </a:solidFill>
                <a:uFillTx/>
                <a:latin typeface="Calibri"/>
                <a:ea typeface="Calibri"/>
              </a:rPr>
              <a:t>git commit</a:t>
            </a:r>
            <a:r>
              <a:rPr b="0" lang="en-US" sz="2200" spc="-1" strike="noStrike">
                <a:solidFill>
                  <a:srgbClr val="ffffff"/>
                </a:solidFill>
                <a:latin typeface="Calibri"/>
                <a:ea typeface="Calibri"/>
              </a:rPr>
              <a:t>  - is a command used to add all files that are staged to the local repository.</a:t>
            </a:r>
            <a:endParaRPr b="0" lang="en-IN" sz="2200" spc="-1" strike="noStrike">
              <a:latin typeface="Arial"/>
            </a:endParaRPr>
          </a:p>
          <a:p>
            <a:pPr marL="457200" indent="-367920">
              <a:lnSpc>
                <a:spcPct val="115000"/>
              </a:lnSpc>
              <a:buClr>
                <a:srgbClr val="ffffff"/>
              </a:buClr>
              <a:buFont typeface="Calibri"/>
              <a:buChar char="●"/>
            </a:pPr>
            <a:r>
              <a:rPr b="1" lang="en-US" sz="2200" spc="-1" strike="noStrike" u="sng">
                <a:solidFill>
                  <a:srgbClr val="ffffff"/>
                </a:solidFill>
                <a:uFillTx/>
                <a:latin typeface="Calibri"/>
                <a:ea typeface="Calibri"/>
              </a:rPr>
              <a:t>git push</a:t>
            </a:r>
            <a:r>
              <a:rPr b="0" lang="en-US" sz="2200" spc="-1" strike="noStrike">
                <a:solidFill>
                  <a:srgbClr val="ffffff"/>
                </a:solidFill>
                <a:latin typeface="Calibri"/>
                <a:ea typeface="Calibri"/>
              </a:rPr>
              <a:t> - is a command used to add all committed files in the local repository to the remote repository. So in the remote repository, all files and changes will be visible to anyone with access to the remote repository.</a:t>
            </a:r>
            <a:endParaRPr b="0" lang="en-IN" sz="2200" spc="-1" strike="noStrike">
              <a:latin typeface="Arial"/>
            </a:endParaRPr>
          </a:p>
          <a:p>
            <a:pPr marL="457200" indent="-367920">
              <a:lnSpc>
                <a:spcPct val="115000"/>
              </a:lnSpc>
              <a:buClr>
                <a:srgbClr val="ffffff"/>
              </a:buClr>
              <a:buFont typeface="Calibri"/>
              <a:buChar char="●"/>
            </a:pPr>
            <a:r>
              <a:rPr b="1" lang="en-US" sz="2200" spc="-1" strike="noStrike" u="sng">
                <a:solidFill>
                  <a:srgbClr val="ffffff"/>
                </a:solidFill>
                <a:uFillTx/>
                <a:latin typeface="Calibri"/>
                <a:ea typeface="Calibri"/>
              </a:rPr>
              <a:t>git fetch</a:t>
            </a:r>
            <a:r>
              <a:rPr b="0" lang="en-US" sz="2200" spc="-1" strike="noStrike">
                <a:solidFill>
                  <a:srgbClr val="ffffff"/>
                </a:solidFill>
                <a:latin typeface="Calibri"/>
                <a:ea typeface="Calibri"/>
              </a:rPr>
              <a:t> - is a command used to get files from the remote repository to the local repository but not into the working directory.</a:t>
            </a:r>
            <a:endParaRPr b="0" lang="en-IN" sz="2200" spc="-1" strike="noStrike">
              <a:latin typeface="Arial"/>
            </a:endParaRPr>
          </a:p>
          <a:p>
            <a:pPr marL="457200" indent="-367920">
              <a:lnSpc>
                <a:spcPct val="115000"/>
              </a:lnSpc>
              <a:buClr>
                <a:srgbClr val="ffffff"/>
              </a:buClr>
              <a:buFont typeface="Calibri"/>
              <a:buChar char="●"/>
            </a:pPr>
            <a:r>
              <a:rPr b="1" lang="en-US" sz="2200" spc="-1" strike="noStrike" u="sng">
                <a:solidFill>
                  <a:srgbClr val="ffffff"/>
                </a:solidFill>
                <a:uFillTx/>
                <a:latin typeface="Calibri"/>
                <a:ea typeface="Calibri"/>
              </a:rPr>
              <a:t>git merge</a:t>
            </a:r>
            <a:r>
              <a:rPr b="0" lang="en-US" sz="2200" spc="-1" strike="noStrike">
                <a:solidFill>
                  <a:srgbClr val="ffffff"/>
                </a:solidFill>
                <a:latin typeface="Calibri"/>
                <a:ea typeface="Calibri"/>
              </a:rPr>
              <a:t> - is a command used to get the files from the local repository into the working directory.</a:t>
            </a:r>
            <a:endParaRPr b="0" lang="en-IN" sz="2200" spc="-1" strike="noStrike">
              <a:latin typeface="Arial"/>
            </a:endParaRPr>
          </a:p>
          <a:p>
            <a:pPr marL="457200" indent="-367920">
              <a:lnSpc>
                <a:spcPct val="115000"/>
              </a:lnSpc>
              <a:buClr>
                <a:srgbClr val="ffffff"/>
              </a:buClr>
              <a:buFont typeface="Calibri"/>
              <a:buChar char="●"/>
            </a:pPr>
            <a:r>
              <a:rPr b="1" lang="en-US" sz="2200" spc="-1" strike="noStrike" u="sng">
                <a:solidFill>
                  <a:srgbClr val="ffffff"/>
                </a:solidFill>
                <a:uFillTx/>
                <a:latin typeface="Calibri"/>
                <a:ea typeface="Calibri"/>
              </a:rPr>
              <a:t>git pull</a:t>
            </a:r>
            <a:r>
              <a:rPr b="0" lang="en-US" sz="2200" spc="-1" strike="noStrike">
                <a:solidFill>
                  <a:srgbClr val="ffffff"/>
                </a:solidFill>
                <a:latin typeface="Calibri"/>
                <a:ea typeface="Calibri"/>
              </a:rPr>
              <a:t> - is command used to get files from the remote repository directly into the working directory. It is equivalent to a git fetch and a git merge .</a:t>
            </a:r>
            <a:endParaRPr b="0" lang="en-IN" sz="2200" spc="-1" strike="noStrike">
              <a:latin typeface="Arial"/>
            </a:endParaRPr>
          </a:p>
          <a:p>
            <a:pPr>
              <a:lnSpc>
                <a:spcPct val="115000"/>
              </a:lnSpc>
              <a:tabLst>
                <a:tab algn="l" pos="0"/>
              </a:tabLst>
            </a:pPr>
            <a:endParaRPr b="0" lang="en-IN" sz="2200" spc="-1" strike="noStrike">
              <a:latin typeface="Arial"/>
            </a:endParaRPr>
          </a:p>
        </p:txBody>
      </p:sp>
      <p:pic>
        <p:nvPicPr>
          <p:cNvPr id="352" name="Google Shape;193;p24" descr="A picture containing clipart&#10;&#10;Description generated with very high confidence"/>
          <p:cNvPicPr/>
          <p:nvPr/>
        </p:nvPicPr>
        <p:blipFill>
          <a:blip r:embed="rId1"/>
          <a:stretch/>
        </p:blipFill>
        <p:spPr>
          <a:xfrm>
            <a:off x="9771480" y="280440"/>
            <a:ext cx="2311560" cy="5526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pic>
        <p:nvPicPr>
          <p:cNvPr id="353" name="Google Shape;198;p25" descr=""/>
          <p:cNvPicPr/>
          <p:nvPr/>
        </p:nvPicPr>
        <p:blipFill>
          <a:blip r:embed="rId1"/>
          <a:stretch/>
        </p:blipFill>
        <p:spPr>
          <a:xfrm rot="5400000">
            <a:off x="6929280" y="1620360"/>
            <a:ext cx="6007320" cy="4930560"/>
          </a:xfrm>
          <a:prstGeom prst="rect">
            <a:avLst/>
          </a:prstGeom>
          <a:ln>
            <a:noFill/>
          </a:ln>
        </p:spPr>
      </p:pic>
      <p:sp>
        <p:nvSpPr>
          <p:cNvPr id="354" name="CustomShape 1"/>
          <p:cNvSpPr/>
          <p:nvPr/>
        </p:nvSpPr>
        <p:spPr>
          <a:xfrm>
            <a:off x="628560" y="392400"/>
            <a:ext cx="8554680" cy="914040"/>
          </a:xfrm>
          <a:prstGeom prst="rect">
            <a:avLst/>
          </a:prstGeom>
          <a:noFill/>
          <a:ln>
            <a:noFill/>
          </a:ln>
        </p:spPr>
        <p:style>
          <a:lnRef idx="0"/>
          <a:fillRef idx="0"/>
          <a:effectRef idx="0"/>
          <a:fontRef idx="minor"/>
        </p:style>
        <p:txBody>
          <a:bodyPr>
            <a:noAutofit/>
          </a:bodyPr>
          <a:p>
            <a:pPr>
              <a:lnSpc>
                <a:spcPct val="90000"/>
              </a:lnSpc>
              <a:tabLst>
                <a:tab algn="l" pos="0"/>
              </a:tabLst>
            </a:pPr>
            <a:r>
              <a:rPr b="0" lang="en-US" sz="4400" spc="-1" strike="noStrike">
                <a:solidFill>
                  <a:srgbClr val="ffffff"/>
                </a:solidFill>
                <a:latin typeface="Lato"/>
                <a:ea typeface="Lato"/>
              </a:rPr>
              <a:t>Hands on GIT Commands</a:t>
            </a:r>
            <a:endParaRPr b="0" lang="en-IN" sz="4400" spc="-1" strike="noStrike">
              <a:latin typeface="Arial"/>
            </a:endParaRPr>
          </a:p>
        </p:txBody>
      </p:sp>
      <p:grpSp>
        <p:nvGrpSpPr>
          <p:cNvPr id="355" name="Group 2"/>
          <p:cNvGrpSpPr/>
          <p:nvPr/>
        </p:nvGrpSpPr>
        <p:grpSpPr>
          <a:xfrm>
            <a:off x="-9000" y="6325920"/>
            <a:ext cx="12201120" cy="470160"/>
            <a:chOff x="-9000" y="6325920"/>
            <a:chExt cx="12201120" cy="470160"/>
          </a:xfrm>
        </p:grpSpPr>
        <p:sp>
          <p:nvSpPr>
            <p:cNvPr id="356" name="CustomShape 3"/>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57" name="Google Shape;202;p25" descr=""/>
            <p:cNvPicPr/>
            <p:nvPr/>
          </p:nvPicPr>
          <p:blipFill>
            <a:blip r:embed="rId2"/>
            <a:stretch/>
          </p:blipFill>
          <p:spPr>
            <a:xfrm>
              <a:off x="10548360" y="6325920"/>
              <a:ext cx="470160" cy="470160"/>
            </a:xfrm>
            <a:prstGeom prst="rect">
              <a:avLst/>
            </a:prstGeom>
            <a:ln>
              <a:noFill/>
            </a:ln>
          </p:spPr>
        </p:pic>
        <p:sp>
          <p:nvSpPr>
            <p:cNvPr id="358" name="CustomShape 4"/>
            <p:cNvSpPr/>
            <p:nvPr/>
          </p:nvSpPr>
          <p:spPr>
            <a:xfrm flipH="1" rot="10800000">
              <a:off x="11106360" y="6576840"/>
              <a:ext cx="1085760" cy="45360"/>
            </a:xfrm>
            <a:prstGeom prst="rect">
              <a:avLst/>
            </a:prstGeom>
            <a:solidFill>
              <a:srgbClr val="004586"/>
            </a:solidFill>
            <a:ln>
              <a:noFill/>
            </a:ln>
          </p:spPr>
          <p:style>
            <a:lnRef idx="0"/>
            <a:fillRef idx="0"/>
            <a:effectRef idx="0"/>
            <a:fontRef idx="minor"/>
          </p:style>
        </p:sp>
      </p:grpSp>
      <p:sp>
        <p:nvSpPr>
          <p:cNvPr id="359" name="CustomShape 5"/>
          <p:cNvSpPr/>
          <p:nvPr/>
        </p:nvSpPr>
        <p:spPr>
          <a:xfrm>
            <a:off x="856800" y="1162800"/>
            <a:ext cx="6703200" cy="2361600"/>
          </a:xfrm>
          <a:prstGeom prst="rect">
            <a:avLst/>
          </a:prstGeom>
          <a:noFill/>
          <a:ln>
            <a:noFill/>
          </a:ln>
        </p:spPr>
        <p:style>
          <a:lnRef idx="0"/>
          <a:fillRef idx="0"/>
          <a:effectRef idx="0"/>
          <a:fontRef idx="minor"/>
        </p:style>
        <p:txBody>
          <a:bodyPr tIns="91440" bIns="91440">
            <a:spAutoFit/>
          </a:bodyPr>
          <a:p>
            <a:pPr marL="457200" indent="-361440">
              <a:lnSpc>
                <a:spcPct val="100000"/>
              </a:lnSpc>
              <a:buClr>
                <a:srgbClr val="ffffff"/>
              </a:buClr>
              <a:buFont typeface="Calibri"/>
              <a:buChar char="●"/>
            </a:pPr>
            <a:r>
              <a:rPr b="0" lang="en-US" sz="2100" spc="-1" strike="noStrike">
                <a:solidFill>
                  <a:srgbClr val="ffffff"/>
                </a:solidFill>
                <a:latin typeface="Calibri"/>
                <a:ea typeface="Calibri"/>
              </a:rPr>
              <a:t>Firstly Make a GitHub Account</a:t>
            </a:r>
            <a:endParaRPr b="0" lang="en-IN" sz="2100" spc="-1" strike="noStrike">
              <a:latin typeface="Arial"/>
            </a:endParaRPr>
          </a:p>
          <a:p>
            <a:pPr marL="457200" indent="-361440">
              <a:lnSpc>
                <a:spcPct val="100000"/>
              </a:lnSpc>
              <a:buClr>
                <a:srgbClr val="ffffff"/>
              </a:buClr>
              <a:buFont typeface="Calibri"/>
              <a:buChar char="●"/>
            </a:pPr>
            <a:r>
              <a:rPr b="0" lang="en-US" sz="2100" spc="-1" strike="noStrike">
                <a:solidFill>
                  <a:srgbClr val="ffffff"/>
                </a:solidFill>
                <a:latin typeface="Calibri"/>
                <a:ea typeface="Calibri"/>
              </a:rPr>
              <a:t>Make sure you have Git installed on you machine.</a:t>
            </a:r>
            <a:endParaRPr b="0" lang="en-IN" sz="2100" spc="-1" strike="noStrike">
              <a:latin typeface="Arial"/>
            </a:endParaRPr>
          </a:p>
          <a:p>
            <a:pPr marL="457200" indent="-361440">
              <a:lnSpc>
                <a:spcPct val="100000"/>
              </a:lnSpc>
              <a:buClr>
                <a:srgbClr val="ffffff"/>
              </a:buClr>
              <a:buFont typeface="Calibri"/>
              <a:buChar char="●"/>
            </a:pPr>
            <a:r>
              <a:rPr b="0" lang="en-US" sz="2100" spc="-1" strike="noStrike">
                <a:solidFill>
                  <a:srgbClr val="ffffff"/>
                </a:solidFill>
                <a:latin typeface="Calibri"/>
                <a:ea typeface="Calibri"/>
              </a:rPr>
              <a:t>Check the version</a:t>
            </a:r>
            <a:endParaRPr b="0" lang="en-IN" sz="2100" spc="-1" strike="noStrike">
              <a:latin typeface="Arial"/>
            </a:endParaRPr>
          </a:p>
          <a:p>
            <a:pPr marL="457200">
              <a:lnSpc>
                <a:spcPct val="100000"/>
              </a:lnSpc>
              <a:tabLst>
                <a:tab algn="l" pos="0"/>
              </a:tabLst>
            </a:pPr>
            <a:r>
              <a:rPr b="0" lang="en-US" sz="2100" spc="-1" strike="noStrike">
                <a:solidFill>
                  <a:srgbClr val="ffffff"/>
                </a:solidFill>
                <a:highlight>
                  <a:srgbClr val="282829"/>
                </a:highlight>
                <a:latin typeface="Calibri"/>
                <a:ea typeface="Calibri"/>
              </a:rPr>
              <a:t>git --version</a:t>
            </a:r>
            <a:endParaRPr b="0" lang="en-IN" sz="2100" spc="-1" strike="noStrike">
              <a:latin typeface="Arial"/>
            </a:endParaRPr>
          </a:p>
          <a:p>
            <a:pPr marL="457200">
              <a:lnSpc>
                <a:spcPct val="100000"/>
              </a:lnSpc>
              <a:tabLst>
                <a:tab algn="l" pos="0"/>
              </a:tabLst>
            </a:pPr>
            <a:endParaRPr b="0" lang="en-IN" sz="2100" spc="-1" strike="noStrike">
              <a:latin typeface="Arial"/>
            </a:endParaRPr>
          </a:p>
          <a:p>
            <a:pPr>
              <a:lnSpc>
                <a:spcPct val="100000"/>
              </a:lnSpc>
              <a:tabLst>
                <a:tab algn="l" pos="0"/>
              </a:tabLst>
            </a:pPr>
            <a:endParaRPr b="0" lang="en-IN" sz="2100" spc="-1" strike="noStrike">
              <a:latin typeface="Arial"/>
            </a:endParaRPr>
          </a:p>
        </p:txBody>
      </p:sp>
      <p:pic>
        <p:nvPicPr>
          <p:cNvPr id="360" name="Google Shape;205;p25" descr=""/>
          <p:cNvPicPr/>
          <p:nvPr/>
        </p:nvPicPr>
        <p:blipFill>
          <a:blip r:embed="rId3"/>
          <a:srcRect l="0" t="0" r="0" b="56546"/>
          <a:stretch/>
        </p:blipFill>
        <p:spPr>
          <a:xfrm>
            <a:off x="191520" y="2932560"/>
            <a:ext cx="11800080" cy="3328200"/>
          </a:xfrm>
          <a:prstGeom prst="rect">
            <a:avLst/>
          </a:prstGeom>
          <a:ln>
            <a:noFill/>
          </a:ln>
        </p:spPr>
      </p:pic>
    </p:spTree>
  </p:cSld>
  <p:transition spd="slow">
    <p:push dir="l"/>
  </p:transition>
  <p:timing>
    <p:tnLst>
      <p:par>
        <p:cTn id="150" dur="indefinite" restart="never" nodeType="tmRoot">
          <p:childTnLst>
            <p:seq>
              <p:cTn id="151" dur="indefinite" nodeType="mainSeq">
                <p:childTnLst>
                  <p:par>
                    <p:cTn id="152" fill="hold">
                      <p:stCondLst>
                        <p:cond delay="0"/>
                      </p:stCondLst>
                      <p:childTnLst>
                        <p:par>
                          <p:cTn id="153" fill="hold">
                            <p:stCondLst>
                              <p:cond delay="0"/>
                            </p:stCondLst>
                            <p:childTnLst>
                              <p:par>
                                <p:cTn id="154" nodeType="withEffect" fill="hold" presetClass="entr" presetID="10">
                                  <p:stCondLst>
                                    <p:cond delay="0"/>
                                  </p:stCondLst>
                                  <p:childTnLst>
                                    <p:set>
                                      <p:cBhvr>
                                        <p:cTn id="155" dur="1" fill="hold">
                                          <p:stCondLst>
                                            <p:cond delay="0"/>
                                          </p:stCondLst>
                                        </p:cTn>
                                        <p:tgtEl>
                                          <p:spTgt spid="353"/>
                                        </p:tgtEl>
                                        <p:attrNameLst>
                                          <p:attrName>style.visibility</p:attrName>
                                        </p:attrNameLst>
                                      </p:cBhvr>
                                      <p:to>
                                        <p:strVal val="visible"/>
                                      </p:to>
                                    </p:set>
                                    <p:animEffect filter="fade" transition="in">
                                      <p:cBhvr additive="repl">
                                        <p:cTn id="156" dur="5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sp>
        <p:nvSpPr>
          <p:cNvPr id="361" name="CustomShape 1"/>
          <p:cNvSpPr/>
          <p:nvPr/>
        </p:nvSpPr>
        <p:spPr>
          <a:xfrm>
            <a:off x="477000" y="382320"/>
            <a:ext cx="10467360" cy="1714320"/>
          </a:xfrm>
          <a:prstGeom prst="rect">
            <a:avLst/>
          </a:prstGeom>
          <a:noFill/>
          <a:ln>
            <a:noFill/>
          </a:ln>
        </p:spPr>
        <p:style>
          <a:lnRef idx="0"/>
          <a:fillRef idx="0"/>
          <a:effectRef idx="0"/>
          <a:fontRef idx="minor"/>
        </p:style>
        <p:txBody>
          <a:bodyPr>
            <a:noAutofit/>
          </a:bodyPr>
          <a:p>
            <a:pPr marL="457200" indent="-412560">
              <a:lnSpc>
                <a:spcPct val="100000"/>
              </a:lnSpc>
              <a:buClr>
                <a:srgbClr val="ffffff"/>
              </a:buClr>
              <a:buFont typeface="Calibri"/>
              <a:buChar char="●"/>
            </a:pPr>
            <a:r>
              <a:rPr b="1" lang="en-US" sz="2900" spc="-1" strike="noStrike">
                <a:solidFill>
                  <a:srgbClr val="ffffff"/>
                </a:solidFill>
                <a:latin typeface="Calibri"/>
                <a:ea typeface="Calibri"/>
              </a:rPr>
              <a:t>Tell Git who you are</a:t>
            </a:r>
            <a:endParaRPr b="0" lang="en-IN" sz="2900" spc="-1" strike="noStrike">
              <a:latin typeface="Arial"/>
            </a:endParaRPr>
          </a:p>
          <a:p>
            <a:pPr marL="457200">
              <a:lnSpc>
                <a:spcPct val="100000"/>
              </a:lnSpc>
              <a:tabLst>
                <a:tab algn="l" pos="0"/>
              </a:tabLst>
            </a:pPr>
            <a:endParaRPr b="0" lang="en-IN" sz="2900" spc="-1" strike="noStrike">
              <a:latin typeface="Arial"/>
            </a:endParaRPr>
          </a:p>
          <a:p>
            <a:pPr>
              <a:lnSpc>
                <a:spcPct val="100000"/>
              </a:lnSpc>
              <a:tabLst>
                <a:tab algn="l" pos="0"/>
              </a:tabLst>
            </a:pPr>
            <a:r>
              <a:rPr b="0" lang="en-US" sz="2200" spc="-1" strike="noStrike">
                <a:solidFill>
                  <a:srgbClr val="ffffff"/>
                </a:solidFill>
                <a:highlight>
                  <a:srgbClr val="282829"/>
                </a:highlight>
                <a:latin typeface="Calibri"/>
                <a:ea typeface="Calibri"/>
              </a:rPr>
              <a:t>$ git config --global user.name "YOUR_USERNAME"</a:t>
            </a:r>
            <a:endParaRPr b="0" lang="en-IN" sz="2200" spc="-1" strike="noStrike">
              <a:latin typeface="Arial"/>
            </a:endParaRPr>
          </a:p>
          <a:p>
            <a:pPr>
              <a:lnSpc>
                <a:spcPct val="100000"/>
              </a:lnSpc>
              <a:tabLst>
                <a:tab algn="l" pos="0"/>
              </a:tabLst>
            </a:pPr>
            <a:r>
              <a:rPr b="0" lang="en-US" sz="2200" spc="-1" strike="noStrike">
                <a:solidFill>
                  <a:srgbClr val="ffffff"/>
                </a:solidFill>
                <a:highlight>
                  <a:srgbClr val="282829"/>
                </a:highlight>
                <a:latin typeface="Calibri"/>
                <a:ea typeface="Calibri"/>
              </a:rPr>
              <a:t>$ git config --global user.email "im_satoshi@musk.com"</a:t>
            </a:r>
            <a:endParaRPr b="0" lang="en-IN" sz="2200" spc="-1" strike="noStrike">
              <a:latin typeface="Arial"/>
            </a:endParaRPr>
          </a:p>
          <a:p>
            <a:pPr>
              <a:lnSpc>
                <a:spcPct val="100000"/>
              </a:lnSpc>
              <a:tabLst>
                <a:tab algn="l" pos="0"/>
              </a:tabLst>
            </a:pPr>
            <a:r>
              <a:rPr b="0" lang="en-US" sz="2200" spc="-1" strike="noStrike">
                <a:solidFill>
                  <a:srgbClr val="ffffff"/>
                </a:solidFill>
                <a:highlight>
                  <a:srgbClr val="282829"/>
                </a:highlight>
                <a:latin typeface="Calibri"/>
                <a:ea typeface="Calibri"/>
              </a:rPr>
              <a:t>$ git config --global --list # To check the info you just provided</a:t>
            </a:r>
            <a:endParaRPr b="0" lang="en-IN" sz="2200" spc="-1" strike="noStrike">
              <a:latin typeface="Arial"/>
            </a:endParaRPr>
          </a:p>
          <a:p>
            <a:pPr>
              <a:lnSpc>
                <a:spcPct val="100000"/>
              </a:lnSpc>
              <a:tabLst>
                <a:tab algn="l" pos="0"/>
              </a:tabLst>
            </a:pPr>
            <a:endParaRPr b="0" lang="en-IN" sz="2200" spc="-1" strike="noStrike">
              <a:latin typeface="Arial"/>
            </a:endParaRPr>
          </a:p>
        </p:txBody>
      </p:sp>
      <p:grpSp>
        <p:nvGrpSpPr>
          <p:cNvPr id="362" name="Group 2"/>
          <p:cNvGrpSpPr/>
          <p:nvPr/>
        </p:nvGrpSpPr>
        <p:grpSpPr>
          <a:xfrm>
            <a:off x="-9000" y="6325920"/>
            <a:ext cx="12200760" cy="470160"/>
            <a:chOff x="-9000" y="6325920"/>
            <a:chExt cx="12200760" cy="470160"/>
          </a:xfrm>
        </p:grpSpPr>
        <p:sp>
          <p:nvSpPr>
            <p:cNvPr id="363" name="CustomShape 3"/>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64" name="Google Shape;213;p26" descr=""/>
            <p:cNvPicPr/>
            <p:nvPr/>
          </p:nvPicPr>
          <p:blipFill>
            <a:blip r:embed="rId1"/>
            <a:stretch/>
          </p:blipFill>
          <p:spPr>
            <a:xfrm>
              <a:off x="10548360" y="6325920"/>
              <a:ext cx="470160" cy="470160"/>
            </a:xfrm>
            <a:prstGeom prst="rect">
              <a:avLst/>
            </a:prstGeom>
            <a:ln>
              <a:noFill/>
            </a:ln>
          </p:spPr>
        </p:pic>
        <p:sp>
          <p:nvSpPr>
            <p:cNvPr id="365" name="CustomShape 4"/>
            <p:cNvSpPr/>
            <p:nvPr/>
          </p:nvSpPr>
          <p:spPr>
            <a:xfrm flipH="1" rot="10800000">
              <a:off x="11105280" y="6576840"/>
              <a:ext cx="1086120" cy="45360"/>
            </a:xfrm>
            <a:prstGeom prst="rect">
              <a:avLst/>
            </a:prstGeom>
            <a:solidFill>
              <a:srgbClr val="004586"/>
            </a:solidFill>
            <a:ln>
              <a:noFill/>
            </a:ln>
          </p:spPr>
          <p:style>
            <a:lnRef idx="0"/>
            <a:fillRef idx="0"/>
            <a:effectRef idx="0"/>
            <a:fontRef idx="minor"/>
          </p:style>
        </p:sp>
      </p:grpSp>
      <p:pic>
        <p:nvPicPr>
          <p:cNvPr id="366" name="Google Shape;215;p26" descr=""/>
          <p:cNvPicPr/>
          <p:nvPr/>
        </p:nvPicPr>
        <p:blipFill>
          <a:blip r:embed="rId2"/>
          <a:srcRect l="0" t="0" r="0" b="69809"/>
          <a:stretch/>
        </p:blipFill>
        <p:spPr>
          <a:xfrm>
            <a:off x="326520" y="2752560"/>
            <a:ext cx="11334600" cy="2729520"/>
          </a:xfrm>
          <a:prstGeom prst="rect">
            <a:avLst/>
          </a:prstGeom>
          <a:ln>
            <a:noFill/>
          </a:ln>
        </p:spPr>
      </p:pic>
    </p:spTree>
  </p:cSld>
  <p:transition spd="slow">
    <p:push dir="l"/>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b5394"/>
        </a:solidFill>
      </p:bgPr>
    </p:bg>
    <p:spTree>
      <p:nvGrpSpPr>
        <p:cNvPr id="1" name=""/>
        <p:cNvGrpSpPr/>
        <p:nvPr/>
      </p:nvGrpSpPr>
      <p:grpSpPr>
        <a:xfrm>
          <a:off x="0" y="0"/>
          <a:ext cx="0" cy="0"/>
          <a:chOff x="0" y="0"/>
          <a:chExt cx="0" cy="0"/>
        </a:xfrm>
      </p:grpSpPr>
      <p:sp>
        <p:nvSpPr>
          <p:cNvPr id="367" name="CustomShape 1"/>
          <p:cNvSpPr/>
          <p:nvPr/>
        </p:nvSpPr>
        <p:spPr>
          <a:xfrm>
            <a:off x="628560" y="271080"/>
            <a:ext cx="8827560" cy="5429520"/>
          </a:xfrm>
          <a:prstGeom prst="rect">
            <a:avLst/>
          </a:prstGeom>
          <a:noFill/>
          <a:ln>
            <a:noFill/>
          </a:ln>
        </p:spPr>
        <p:style>
          <a:lnRef idx="0"/>
          <a:fillRef idx="0"/>
          <a:effectRef idx="0"/>
          <a:fontRef idx="minor"/>
        </p:style>
        <p:txBody>
          <a:bodyPr>
            <a:noAutofit/>
          </a:bodyPr>
          <a:p>
            <a:pPr marL="457200" indent="-406080">
              <a:lnSpc>
                <a:spcPct val="100000"/>
              </a:lnSpc>
              <a:buClr>
                <a:srgbClr val="ffffff"/>
              </a:buClr>
              <a:buFont typeface="Calibri"/>
              <a:buChar char="●"/>
            </a:pPr>
            <a:r>
              <a:rPr b="1" lang="en-US" sz="2800" spc="-1" strike="noStrike">
                <a:solidFill>
                  <a:srgbClr val="ffffff"/>
                </a:solidFill>
                <a:latin typeface="Calibri"/>
                <a:ea typeface="Calibri"/>
              </a:rPr>
              <a:t>Let’s Git</a:t>
            </a:r>
            <a:endParaRPr b="0" lang="en-IN" sz="2800" spc="-1" strike="noStrike">
              <a:latin typeface="Arial"/>
            </a:endParaRPr>
          </a:p>
          <a:p>
            <a:pPr marL="914400" indent="-380520">
              <a:lnSpc>
                <a:spcPct val="100000"/>
              </a:lnSpc>
              <a:buClr>
                <a:srgbClr val="ffffff"/>
              </a:buClr>
              <a:buFont typeface="Calibri"/>
              <a:buChar char="-"/>
            </a:pPr>
            <a:r>
              <a:rPr b="0" lang="en-US" sz="2400" spc="-1" strike="noStrike">
                <a:solidFill>
                  <a:srgbClr val="ffffff"/>
                </a:solidFill>
                <a:latin typeface="Calibri"/>
                <a:ea typeface="Calibri"/>
              </a:rPr>
              <a:t>Create a new repository on GitHub</a:t>
            </a:r>
            <a:endParaRPr b="0" lang="en-IN" sz="2400" spc="-1" strike="noStrike">
              <a:latin typeface="Arial"/>
            </a:endParaRPr>
          </a:p>
          <a:p>
            <a:pPr marL="914400" indent="-380520">
              <a:lnSpc>
                <a:spcPct val="100000"/>
              </a:lnSpc>
              <a:buClr>
                <a:srgbClr val="ffffff"/>
              </a:buClr>
              <a:buFont typeface="Calibri"/>
              <a:buChar char="-"/>
            </a:pPr>
            <a:r>
              <a:rPr b="0" lang="en-US" sz="2400" spc="-1" strike="noStrike">
                <a:solidFill>
                  <a:srgbClr val="ffffff"/>
                </a:solidFill>
                <a:latin typeface="Calibri"/>
                <a:ea typeface="Calibri"/>
              </a:rPr>
              <a:t>Now, locate to the folder you want to place under git in your terminal.</a:t>
            </a:r>
            <a:endParaRPr b="0" lang="en-IN" sz="2400" spc="-1" strike="noStrike">
              <a:latin typeface="Arial"/>
            </a:endParaRPr>
          </a:p>
          <a:p>
            <a:pPr marL="914400" indent="-380520">
              <a:lnSpc>
                <a:spcPct val="100000"/>
              </a:lnSpc>
              <a:buClr>
                <a:srgbClr val="ffffff"/>
              </a:buClr>
              <a:buFont typeface="Calibri"/>
              <a:buChar char="-"/>
            </a:pPr>
            <a:r>
              <a:rPr b="0" lang="en-US" sz="2400" spc="-1" strike="noStrike">
                <a:solidFill>
                  <a:srgbClr val="ffffff"/>
                </a:solidFill>
                <a:highlight>
                  <a:srgbClr val="282829"/>
                </a:highlight>
                <a:latin typeface="Calibri"/>
                <a:ea typeface="Calibri"/>
              </a:rPr>
              <a:t>$ cd Desktop/GITAssignment</a:t>
            </a:r>
            <a:endParaRPr b="0" lang="en-IN" sz="2400" spc="-1" strike="noStrike">
              <a:latin typeface="Arial"/>
            </a:endParaRPr>
          </a:p>
          <a:p>
            <a:pPr marL="457200" indent="-380520">
              <a:lnSpc>
                <a:spcPct val="100000"/>
              </a:lnSpc>
              <a:buClr>
                <a:srgbClr val="ffffff"/>
              </a:buClr>
              <a:buFont typeface="Calibri"/>
              <a:buChar char="●"/>
            </a:pPr>
            <a:r>
              <a:rPr b="0" lang="en-US" sz="2400" spc="-1" strike="noStrike">
                <a:solidFill>
                  <a:srgbClr val="ffffff"/>
                </a:solidFill>
                <a:highlight>
                  <a:srgbClr val="282829"/>
                </a:highlight>
                <a:latin typeface="Calibri"/>
                <a:ea typeface="Calibri"/>
              </a:rPr>
              <a:t>Initialize Git:</a:t>
            </a:r>
            <a:endParaRPr b="0" lang="en-IN" sz="24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And to place it under git, enter:</a:t>
            </a:r>
            <a:endParaRPr b="0" lang="en-IN" sz="24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 $git init</a:t>
            </a:r>
            <a:endParaRPr b="0" lang="en-IN" sz="2400" spc="-1" strike="noStrike">
              <a:latin typeface="Arial"/>
            </a:endParaRPr>
          </a:p>
          <a:p>
            <a:pPr>
              <a:lnSpc>
                <a:spcPct val="100000"/>
              </a:lnSpc>
              <a:tabLst>
                <a:tab algn="l" pos="0"/>
              </a:tabLst>
            </a:pPr>
            <a:r>
              <a:rPr b="0" lang="en-US" sz="2400" spc="-1" strike="noStrike">
                <a:solidFill>
                  <a:srgbClr val="ffffff"/>
                </a:solidFill>
                <a:highlight>
                  <a:srgbClr val="282829"/>
                </a:highlight>
                <a:latin typeface="Calibri"/>
                <a:ea typeface="Calibri"/>
              </a:rPr>
              <a:t>-$ touch README.md    </a:t>
            </a:r>
            <a:r>
              <a:rPr b="0" lang="en-US" sz="1900" spc="-1" strike="noStrike">
                <a:solidFill>
                  <a:srgbClr val="ffffff"/>
                </a:solidFill>
                <a:highlight>
                  <a:srgbClr val="282829"/>
                </a:highlight>
                <a:latin typeface="Calibri"/>
                <a:ea typeface="Calibri"/>
              </a:rPr>
              <a:t># To create a README file for the repository$ git init</a:t>
            </a:r>
            <a:endParaRPr b="0" lang="en-IN" sz="1900" spc="-1" strike="noStrike">
              <a:latin typeface="Arial"/>
            </a:endParaRPr>
          </a:p>
          <a:p>
            <a:pPr>
              <a:lnSpc>
                <a:spcPct val="100000"/>
              </a:lnSpc>
              <a:tabLst>
                <a:tab algn="l" pos="0"/>
              </a:tabLst>
            </a:pPr>
            <a:endParaRPr b="0" lang="en-IN" sz="1900" spc="-1" strike="noStrike">
              <a:latin typeface="Arial"/>
            </a:endParaRPr>
          </a:p>
          <a:p>
            <a:pPr marL="457200">
              <a:lnSpc>
                <a:spcPct val="100000"/>
              </a:lnSpc>
              <a:tabLst>
                <a:tab algn="l" pos="0"/>
              </a:tabLst>
            </a:pPr>
            <a:endParaRPr b="0" lang="en-IN" sz="1900" spc="-1" strike="noStrike">
              <a:latin typeface="Arial"/>
            </a:endParaRPr>
          </a:p>
        </p:txBody>
      </p:sp>
      <p:grpSp>
        <p:nvGrpSpPr>
          <p:cNvPr id="368" name="Group 2"/>
          <p:cNvGrpSpPr/>
          <p:nvPr/>
        </p:nvGrpSpPr>
        <p:grpSpPr>
          <a:xfrm>
            <a:off x="-9000" y="6325920"/>
            <a:ext cx="12200760" cy="470160"/>
            <a:chOff x="-9000" y="6325920"/>
            <a:chExt cx="12200760" cy="470160"/>
          </a:xfrm>
        </p:grpSpPr>
        <p:sp>
          <p:nvSpPr>
            <p:cNvPr id="369" name="CustomShape 3"/>
            <p:cNvSpPr/>
            <p:nvPr/>
          </p:nvSpPr>
          <p:spPr>
            <a:xfrm>
              <a:off x="-9000" y="6576480"/>
              <a:ext cx="10469880" cy="45360"/>
            </a:xfrm>
            <a:prstGeom prst="rect">
              <a:avLst/>
            </a:prstGeom>
            <a:solidFill>
              <a:srgbClr val="004586"/>
            </a:solidFill>
            <a:ln>
              <a:noFill/>
            </a:ln>
          </p:spPr>
          <p:style>
            <a:lnRef idx="0"/>
            <a:fillRef idx="0"/>
            <a:effectRef idx="0"/>
            <a:fontRef idx="minor"/>
          </p:style>
        </p:sp>
        <p:pic>
          <p:nvPicPr>
            <p:cNvPr id="370" name="Google Shape;223;p27" descr=""/>
            <p:cNvPicPr/>
            <p:nvPr/>
          </p:nvPicPr>
          <p:blipFill>
            <a:blip r:embed="rId1"/>
            <a:stretch/>
          </p:blipFill>
          <p:spPr>
            <a:xfrm>
              <a:off x="10548360" y="6325920"/>
              <a:ext cx="470160" cy="470160"/>
            </a:xfrm>
            <a:prstGeom prst="rect">
              <a:avLst/>
            </a:prstGeom>
            <a:ln>
              <a:noFill/>
            </a:ln>
          </p:spPr>
        </p:pic>
        <p:sp>
          <p:nvSpPr>
            <p:cNvPr id="371" name="CustomShape 4"/>
            <p:cNvSpPr/>
            <p:nvPr/>
          </p:nvSpPr>
          <p:spPr>
            <a:xfrm flipH="1" rot="10800000">
              <a:off x="11105280" y="6576840"/>
              <a:ext cx="1086120" cy="45360"/>
            </a:xfrm>
            <a:prstGeom prst="rect">
              <a:avLst/>
            </a:prstGeom>
            <a:solidFill>
              <a:srgbClr val="004586"/>
            </a:solidFill>
            <a:ln>
              <a:noFill/>
            </a:ln>
          </p:spPr>
          <p:style>
            <a:lnRef idx="0"/>
            <a:fillRef idx="0"/>
            <a:effectRef idx="0"/>
            <a:fontRef idx="minor"/>
          </p:style>
        </p:sp>
      </p:grpSp>
      <p:pic>
        <p:nvPicPr>
          <p:cNvPr id="372" name="Google Shape;225;p27" descr=""/>
          <p:cNvPicPr/>
          <p:nvPr/>
        </p:nvPicPr>
        <p:blipFill>
          <a:blip r:embed="rId2"/>
          <a:srcRect l="0" t="0" r="19390" b="56283"/>
          <a:stretch/>
        </p:blipFill>
        <p:spPr>
          <a:xfrm>
            <a:off x="751680" y="4129560"/>
            <a:ext cx="9827280" cy="2375280"/>
          </a:xfrm>
          <a:prstGeom prst="rect">
            <a:avLst/>
          </a:prstGeom>
          <a:ln>
            <a:noFill/>
          </a:ln>
        </p:spPr>
      </p:pic>
      <p:pic>
        <p:nvPicPr>
          <p:cNvPr id="373" name="Google Shape;226;p27" descr=""/>
          <p:cNvPicPr/>
          <p:nvPr/>
        </p:nvPicPr>
        <p:blipFill>
          <a:blip r:embed="rId3"/>
          <a:stretch/>
        </p:blipFill>
        <p:spPr>
          <a:xfrm>
            <a:off x="10146600" y="194760"/>
            <a:ext cx="1961280" cy="1586520"/>
          </a:xfrm>
          <a:prstGeom prst="rect">
            <a:avLst/>
          </a:prstGeom>
          <a:ln>
            <a:noFill/>
          </a:ln>
        </p:spPr>
      </p:pic>
    </p:spTree>
  </p:cSld>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2021-07-30T13:54:25Z</dcterms:modified>
  <cp:revision>2</cp:revision>
  <dc:subject/>
  <dc:title/>
</cp:coreProperties>
</file>